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sldIdLst>
    <p:sldId id="256" r:id="rId2"/>
    <p:sldId id="257" r:id="rId3"/>
    <p:sldId id="260" r:id="rId4"/>
    <p:sldId id="258" r:id="rId5"/>
    <p:sldId id="259" r:id="rId6"/>
    <p:sldId id="263" r:id="rId7"/>
    <p:sldId id="264" r:id="rId8"/>
  </p:sldIdLst>
  <p:sldSz cx="9144000" cy="6858000" type="screen4x3"/>
  <p:notesSz cx="6858000" cy="9144000"/>
  <p:defaultText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104" d="100"/>
          <a:sy n="104" d="100"/>
        </p:scale>
        <p:origin x="-174"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Isosceles Triangle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540544" y="776288"/>
            <a:ext cx="8062912" cy="1470025"/>
          </a:xfrm>
        </p:spPr>
        <p:txBody>
          <a:bodyPr anchor="b">
            <a:normAutofit/>
          </a:bodyPr>
          <a:lstStyle>
            <a:lvl1pPr algn="r">
              <a:defRPr sz="4400"/>
            </a:lvl1pPr>
          </a:lstStyle>
          <a:p>
            <a:r>
              <a:rPr kumimoji="0" lang="en-US" smtClean="0"/>
              <a:t>Click to edit Master title style</a:t>
            </a:r>
            <a:endParaRPr kumimoji="0" lang="en-US"/>
          </a:p>
        </p:txBody>
      </p:sp>
      <p:sp>
        <p:nvSpPr>
          <p:cNvPr id="9" name="Subtitl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1371600" y="6012656"/>
            <a:ext cx="5791200" cy="365125"/>
          </a:xfrm>
        </p:spPr>
        <p:txBody>
          <a:bodyPr tIns="0" bIns="0" anchor="t"/>
          <a:lstStyle>
            <a:lvl1pPr algn="r">
              <a:defRPr sz="1000"/>
            </a:lvl1pPr>
          </a:lstStyle>
          <a:p>
            <a:fld id="{2D0696D8-FB4F-4C45-8F18-34A5D36852C7}" type="datetimeFigureOut">
              <a:rPr lang="hr-HR" smtClean="0"/>
              <a:pPr/>
              <a:t>25.11.2016</a:t>
            </a:fld>
            <a:endParaRPr lang="hr-HR"/>
          </a:p>
        </p:txBody>
      </p:sp>
      <p:sp>
        <p:nvSpPr>
          <p:cNvPr id="17" name="Footer Placeholder 16"/>
          <p:cNvSpPr>
            <a:spLocks noGrp="1"/>
          </p:cNvSpPr>
          <p:nvPr>
            <p:ph type="ftr" sz="quarter" idx="11"/>
          </p:nvPr>
        </p:nvSpPr>
        <p:spPr>
          <a:xfrm>
            <a:off x="1371600" y="5650704"/>
            <a:ext cx="5791200" cy="365125"/>
          </a:xfrm>
        </p:spPr>
        <p:txBody>
          <a:bodyPr tIns="0" bIns="0" anchor="b"/>
          <a:lstStyle>
            <a:lvl1pPr algn="r">
              <a:defRPr sz="1100"/>
            </a:lvl1pPr>
          </a:lstStyle>
          <a:p>
            <a:endParaRPr lang="hr-HR"/>
          </a:p>
        </p:txBody>
      </p:sp>
      <p:sp>
        <p:nvSpPr>
          <p:cNvPr id="29" name="Slide Number Placeholder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0F292D2E-F237-48DF-8DF9-030BDD323F05}" type="slidenum">
              <a:rPr lang="hr-HR" smtClean="0"/>
              <a:pPr/>
              <a:t>‹#›</a:t>
            </a:fld>
            <a:endParaRPr lang="hr-H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D0696D8-FB4F-4C45-8F18-34A5D36852C7}" type="datetimeFigureOut">
              <a:rPr lang="hr-HR" smtClean="0"/>
              <a:pPr/>
              <a:t>25.11.2016</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0F292D2E-F237-48DF-8DF9-030BDD323F05}" type="slidenum">
              <a:rPr lang="hr-HR" smtClean="0"/>
              <a:pPr/>
              <a:t>‹#›</a:t>
            </a:fld>
            <a:endParaRPr lang="hr-H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81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D0696D8-FB4F-4C45-8F18-34A5D36852C7}" type="datetimeFigureOut">
              <a:rPr lang="hr-HR" smtClean="0"/>
              <a:pPr/>
              <a:t>25.11.2016</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0F292D2E-F237-48DF-8DF9-030BDD323F05}" type="slidenum">
              <a:rPr lang="hr-HR" smtClean="0"/>
              <a:pPr/>
              <a:t>‹#›</a:t>
            </a:fld>
            <a:endParaRPr lang="hr-H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457200" y="1882808"/>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791456" y="6480048"/>
            <a:ext cx="2133600" cy="301752"/>
          </a:xfrm>
        </p:spPr>
        <p:txBody>
          <a:bodyPr/>
          <a:lstStyle/>
          <a:p>
            <a:fld id="{2D0696D8-FB4F-4C45-8F18-34A5D36852C7}" type="datetimeFigureOut">
              <a:rPr lang="hr-HR" smtClean="0"/>
              <a:pPr/>
              <a:t>25.11.2016</a:t>
            </a:fld>
            <a:endParaRPr lang="hr-HR"/>
          </a:p>
        </p:txBody>
      </p:sp>
      <p:sp>
        <p:nvSpPr>
          <p:cNvPr id="5" name="Footer Placeholder 4"/>
          <p:cNvSpPr>
            <a:spLocks noGrp="1"/>
          </p:cNvSpPr>
          <p:nvPr>
            <p:ph type="ftr" sz="quarter" idx="11"/>
          </p:nvPr>
        </p:nvSpPr>
        <p:spPr>
          <a:xfrm>
            <a:off x="457200" y="6480969"/>
            <a:ext cx="4260056" cy="300831"/>
          </a:xfrm>
        </p:spPr>
        <p:txBody>
          <a:bodyPr/>
          <a:lstStyle/>
          <a:p>
            <a:endParaRPr lang="hr-HR"/>
          </a:p>
        </p:txBody>
      </p:sp>
      <p:sp>
        <p:nvSpPr>
          <p:cNvPr id="6" name="Slide Number Placeholder 5"/>
          <p:cNvSpPr>
            <a:spLocks noGrp="1"/>
          </p:cNvSpPr>
          <p:nvPr>
            <p:ph type="sldNum" sz="quarter" idx="12"/>
          </p:nvPr>
        </p:nvSpPr>
        <p:spPr/>
        <p:txBody>
          <a:bodyPr/>
          <a:lstStyle/>
          <a:p>
            <a:fld id="{0F292D2E-F237-48DF-8DF9-030BDD323F05}" type="slidenum">
              <a:rPr lang="hr-HR" smtClean="0"/>
              <a:pPr/>
              <a:t>‹#›</a:t>
            </a:fld>
            <a:endParaRPr lang="hr-H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9" name="Right Triangle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Isosceles Triangle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Date Placeholder 3"/>
          <p:cNvSpPr>
            <a:spLocks noGrp="1"/>
          </p:cNvSpPr>
          <p:nvPr>
            <p:ph type="dt" sz="half" idx="10"/>
          </p:nvPr>
        </p:nvSpPr>
        <p:spPr>
          <a:xfrm>
            <a:off x="6955632" y="6477000"/>
            <a:ext cx="2133600" cy="304800"/>
          </a:xfrm>
        </p:spPr>
        <p:txBody>
          <a:bodyPr/>
          <a:lstStyle/>
          <a:p>
            <a:fld id="{2D0696D8-FB4F-4C45-8F18-34A5D36852C7}" type="datetimeFigureOut">
              <a:rPr lang="hr-HR" smtClean="0"/>
              <a:pPr/>
              <a:t>25.11.2016</a:t>
            </a:fld>
            <a:endParaRPr lang="hr-HR"/>
          </a:p>
        </p:txBody>
      </p:sp>
      <p:sp>
        <p:nvSpPr>
          <p:cNvPr id="5" name="Footer Placeholder 4"/>
          <p:cNvSpPr>
            <a:spLocks noGrp="1"/>
          </p:cNvSpPr>
          <p:nvPr>
            <p:ph type="ftr" sz="quarter" idx="11"/>
          </p:nvPr>
        </p:nvSpPr>
        <p:spPr>
          <a:xfrm>
            <a:off x="2619376" y="6480969"/>
            <a:ext cx="4260056" cy="300831"/>
          </a:xfrm>
        </p:spPr>
        <p:txBody>
          <a:bodyPr/>
          <a:lstStyle/>
          <a:p>
            <a:endParaRPr lang="hr-HR"/>
          </a:p>
        </p:txBody>
      </p:sp>
      <p:sp>
        <p:nvSpPr>
          <p:cNvPr id="6" name="Slide Number Placeholder 5"/>
          <p:cNvSpPr>
            <a:spLocks noGrp="1"/>
          </p:cNvSpPr>
          <p:nvPr>
            <p:ph type="sldNum" sz="quarter" idx="12"/>
          </p:nvPr>
        </p:nvSpPr>
        <p:spPr>
          <a:xfrm>
            <a:off x="8451056" y="809624"/>
            <a:ext cx="502920" cy="300831"/>
          </a:xfrm>
        </p:spPr>
        <p:txBody>
          <a:bodyPr/>
          <a:lstStyle/>
          <a:p>
            <a:fld id="{0F292D2E-F237-48DF-8DF9-030BDD323F05}" type="slidenum">
              <a:rPr lang="hr-HR" smtClean="0"/>
              <a:pPr/>
              <a:t>‹#›</a:t>
            </a:fld>
            <a:endParaRPr lang="hr-HR"/>
          </a:p>
        </p:txBody>
      </p:sp>
      <p:cxnSp>
        <p:nvCxnSpPr>
          <p:cNvPr id="11" name="Straight Connector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4791456" y="6480969"/>
            <a:ext cx="2133600" cy="301752"/>
          </a:xfrm>
        </p:spPr>
        <p:txBody>
          <a:bodyPr/>
          <a:lstStyle/>
          <a:p>
            <a:fld id="{2D0696D8-FB4F-4C45-8F18-34A5D36852C7}" type="datetimeFigureOut">
              <a:rPr lang="hr-HR" smtClean="0"/>
              <a:pPr/>
              <a:t>25.11.2016</a:t>
            </a:fld>
            <a:endParaRPr lang="hr-HR"/>
          </a:p>
        </p:txBody>
      </p:sp>
      <p:sp>
        <p:nvSpPr>
          <p:cNvPr id="6" name="Footer Placeholder 5"/>
          <p:cNvSpPr>
            <a:spLocks noGrp="1"/>
          </p:cNvSpPr>
          <p:nvPr>
            <p:ph type="ftr" sz="quarter" idx="11"/>
          </p:nvPr>
        </p:nvSpPr>
        <p:spPr>
          <a:xfrm>
            <a:off x="457200" y="6480969"/>
            <a:ext cx="4260056" cy="301752"/>
          </a:xfrm>
        </p:spPr>
        <p:txBody>
          <a:bodyPr/>
          <a:lstStyle/>
          <a:p>
            <a:endParaRPr lang="hr-HR"/>
          </a:p>
        </p:txBody>
      </p:sp>
      <p:sp>
        <p:nvSpPr>
          <p:cNvPr id="7" name="Slide Number Placeholder 6"/>
          <p:cNvSpPr>
            <a:spLocks noGrp="1"/>
          </p:cNvSpPr>
          <p:nvPr>
            <p:ph type="sldNum" sz="quarter" idx="12"/>
          </p:nvPr>
        </p:nvSpPr>
        <p:spPr>
          <a:xfrm>
            <a:off x="7589520" y="6480969"/>
            <a:ext cx="502920" cy="301752"/>
          </a:xfrm>
        </p:spPr>
        <p:txBody>
          <a:bodyPr/>
          <a:lstStyle/>
          <a:p>
            <a:fld id="{0F292D2E-F237-48DF-8DF9-030BDD323F05}" type="slidenum">
              <a:rPr lang="hr-HR" smtClean="0"/>
              <a:pPr/>
              <a:t>‹#›</a:t>
            </a:fld>
            <a:endParaRPr lang="hr-H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4791456" y="6480969"/>
            <a:ext cx="2130552" cy="301752"/>
          </a:xfrm>
        </p:spPr>
        <p:txBody>
          <a:bodyPr/>
          <a:lstStyle/>
          <a:p>
            <a:fld id="{2D0696D8-FB4F-4C45-8F18-34A5D36852C7}" type="datetimeFigureOut">
              <a:rPr lang="hr-HR" smtClean="0"/>
              <a:pPr/>
              <a:t>25.11.2016</a:t>
            </a:fld>
            <a:endParaRPr lang="hr-HR"/>
          </a:p>
        </p:txBody>
      </p:sp>
      <p:sp>
        <p:nvSpPr>
          <p:cNvPr id="8" name="Footer Placeholder 7"/>
          <p:cNvSpPr>
            <a:spLocks noGrp="1"/>
          </p:cNvSpPr>
          <p:nvPr>
            <p:ph type="ftr" sz="quarter" idx="11"/>
          </p:nvPr>
        </p:nvSpPr>
        <p:spPr>
          <a:xfrm>
            <a:off x="457200" y="6480969"/>
            <a:ext cx="4261104" cy="301752"/>
          </a:xfrm>
        </p:spPr>
        <p:txBody>
          <a:bodyPr/>
          <a:lstStyle/>
          <a:p>
            <a:endParaRPr lang="hr-HR"/>
          </a:p>
        </p:txBody>
      </p:sp>
      <p:sp>
        <p:nvSpPr>
          <p:cNvPr id="9" name="Slide Number Placeholder 8"/>
          <p:cNvSpPr>
            <a:spLocks noGrp="1"/>
          </p:cNvSpPr>
          <p:nvPr>
            <p:ph type="sldNum" sz="quarter" idx="12"/>
          </p:nvPr>
        </p:nvSpPr>
        <p:spPr>
          <a:xfrm>
            <a:off x="7589520" y="6483096"/>
            <a:ext cx="502920" cy="301752"/>
          </a:xfrm>
        </p:spPr>
        <p:txBody>
          <a:bodyPr/>
          <a:lstStyle>
            <a:lvl1pPr algn="ctr">
              <a:defRPr/>
            </a:lvl1pPr>
          </a:lstStyle>
          <a:p>
            <a:fld id="{0F292D2E-F237-48DF-8DF9-030BDD323F05}" type="slidenum">
              <a:rPr lang="hr-HR" smtClean="0"/>
              <a:pPr/>
              <a:t>‹#›</a:t>
            </a:fld>
            <a:endParaRPr lang="hr-HR"/>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D0696D8-FB4F-4C45-8F18-34A5D36852C7}" type="datetimeFigureOut">
              <a:rPr lang="hr-HR" smtClean="0"/>
              <a:pPr/>
              <a:t>25.11.2016</a:t>
            </a:fld>
            <a:endParaRPr lang="hr-HR"/>
          </a:p>
        </p:txBody>
      </p:sp>
      <p:sp>
        <p:nvSpPr>
          <p:cNvPr id="4" name="Footer Placeholder 3"/>
          <p:cNvSpPr>
            <a:spLocks noGrp="1"/>
          </p:cNvSpPr>
          <p:nvPr>
            <p:ph type="ftr" sz="quarter" idx="11"/>
          </p:nvPr>
        </p:nvSpPr>
        <p:spPr/>
        <p:txBody>
          <a:bodyPr/>
          <a:lstStyle/>
          <a:p>
            <a:endParaRPr lang="hr-HR"/>
          </a:p>
        </p:txBody>
      </p:sp>
      <p:sp>
        <p:nvSpPr>
          <p:cNvPr id="5" name="Slide Number Placeholder 4"/>
          <p:cNvSpPr>
            <a:spLocks noGrp="1"/>
          </p:cNvSpPr>
          <p:nvPr>
            <p:ph type="sldNum" sz="quarter" idx="12"/>
          </p:nvPr>
        </p:nvSpPr>
        <p:spPr/>
        <p:txBody>
          <a:bodyPr/>
          <a:lstStyle/>
          <a:p>
            <a:fld id="{0F292D2E-F237-48DF-8DF9-030BDD323F05}" type="slidenum">
              <a:rPr lang="hr-HR" smtClean="0"/>
              <a:pPr/>
              <a:t>‹#›</a:t>
            </a:fld>
            <a:endParaRPr lang="hr-H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91456" y="6480969"/>
            <a:ext cx="2133600" cy="301752"/>
          </a:xfrm>
        </p:spPr>
        <p:txBody>
          <a:bodyPr/>
          <a:lstStyle/>
          <a:p>
            <a:fld id="{2D0696D8-FB4F-4C45-8F18-34A5D36852C7}" type="datetimeFigureOut">
              <a:rPr lang="hr-HR" smtClean="0"/>
              <a:pPr/>
              <a:t>25.11.2016</a:t>
            </a:fld>
            <a:endParaRPr lang="hr-HR"/>
          </a:p>
        </p:txBody>
      </p:sp>
      <p:sp>
        <p:nvSpPr>
          <p:cNvPr id="3" name="Footer Placeholder 2"/>
          <p:cNvSpPr>
            <a:spLocks noGrp="1"/>
          </p:cNvSpPr>
          <p:nvPr>
            <p:ph type="ftr" sz="quarter" idx="11"/>
          </p:nvPr>
        </p:nvSpPr>
        <p:spPr>
          <a:xfrm>
            <a:off x="457200" y="6481890"/>
            <a:ext cx="4260056" cy="300831"/>
          </a:xfrm>
        </p:spPr>
        <p:txBody>
          <a:bodyPr/>
          <a:lstStyle/>
          <a:p>
            <a:endParaRPr lang="hr-HR"/>
          </a:p>
        </p:txBody>
      </p:sp>
      <p:sp>
        <p:nvSpPr>
          <p:cNvPr id="4" name="Slide Number Placeholder 3"/>
          <p:cNvSpPr>
            <a:spLocks noGrp="1"/>
          </p:cNvSpPr>
          <p:nvPr>
            <p:ph type="sldNum" sz="quarter" idx="12"/>
          </p:nvPr>
        </p:nvSpPr>
        <p:spPr>
          <a:xfrm>
            <a:off x="7589520" y="6480969"/>
            <a:ext cx="502920" cy="301752"/>
          </a:xfrm>
        </p:spPr>
        <p:txBody>
          <a:bodyPr/>
          <a:lstStyle/>
          <a:p>
            <a:fld id="{0F292D2E-F237-48DF-8DF9-030BDD323F05}" type="slidenum">
              <a:rPr lang="hr-HR" smtClean="0"/>
              <a:pPr/>
              <a:t>‹#›</a:t>
            </a:fld>
            <a:endParaRPr lang="hr-H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278976" y="6556248"/>
            <a:ext cx="2133600" cy="301752"/>
          </a:xfrm>
        </p:spPr>
        <p:txBody>
          <a:bodyPr/>
          <a:lstStyle>
            <a:lvl1pPr>
              <a:defRPr sz="900"/>
            </a:lvl1pPr>
          </a:lstStyle>
          <a:p>
            <a:fld id="{2D0696D8-FB4F-4C45-8F18-34A5D36852C7}" type="datetimeFigureOut">
              <a:rPr lang="hr-HR" smtClean="0"/>
              <a:pPr/>
              <a:t>25.11.2016</a:t>
            </a:fld>
            <a:endParaRPr lang="hr-HR"/>
          </a:p>
        </p:txBody>
      </p:sp>
      <p:sp>
        <p:nvSpPr>
          <p:cNvPr id="6" name="Footer Placeholder 5"/>
          <p:cNvSpPr>
            <a:spLocks noGrp="1"/>
          </p:cNvSpPr>
          <p:nvPr>
            <p:ph type="ftr" sz="quarter" idx="11"/>
          </p:nvPr>
        </p:nvSpPr>
        <p:spPr>
          <a:xfrm>
            <a:off x="1135856" y="6556248"/>
            <a:ext cx="5143120" cy="301752"/>
          </a:xfrm>
        </p:spPr>
        <p:txBody>
          <a:bodyPr/>
          <a:lstStyle>
            <a:lvl1pPr>
              <a:defRPr sz="900"/>
            </a:lvl1pPr>
          </a:lstStyle>
          <a:p>
            <a:endParaRPr lang="hr-HR"/>
          </a:p>
        </p:txBody>
      </p:sp>
      <p:sp>
        <p:nvSpPr>
          <p:cNvPr id="7" name="Slide Number Placeholder 6"/>
          <p:cNvSpPr>
            <a:spLocks noGrp="1"/>
          </p:cNvSpPr>
          <p:nvPr>
            <p:ph type="sldNum" sz="quarter" idx="12"/>
          </p:nvPr>
        </p:nvSpPr>
        <p:spPr>
          <a:xfrm>
            <a:off x="8410576" y="6556248"/>
            <a:ext cx="502920" cy="301752"/>
          </a:xfrm>
        </p:spPr>
        <p:txBody>
          <a:bodyPr/>
          <a:lstStyle>
            <a:lvl1pPr>
              <a:defRPr sz="900"/>
            </a:lvl1pPr>
          </a:lstStyle>
          <a:p>
            <a:fld id="{0F292D2E-F237-48DF-8DF9-030BDD323F05}" type="slidenum">
              <a:rPr lang="hr-HR" smtClean="0"/>
              <a:pPr/>
              <a:t>‹#›</a:t>
            </a:fld>
            <a:endParaRPr lang="hr-HR"/>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6108192" y="6556248"/>
            <a:ext cx="2103120" cy="301752"/>
          </a:xfrm>
        </p:spPr>
        <p:txBody>
          <a:bodyPr/>
          <a:lstStyle>
            <a:lvl1pPr>
              <a:defRPr sz="900"/>
            </a:lvl1pPr>
          </a:lstStyle>
          <a:p>
            <a:fld id="{2D0696D8-FB4F-4C45-8F18-34A5D36852C7}" type="datetimeFigureOut">
              <a:rPr lang="hr-HR" smtClean="0"/>
              <a:pPr/>
              <a:t>25.11.2016</a:t>
            </a:fld>
            <a:endParaRPr lang="hr-HR"/>
          </a:p>
        </p:txBody>
      </p:sp>
      <p:sp>
        <p:nvSpPr>
          <p:cNvPr id="6" name="Footer Placeholder 5"/>
          <p:cNvSpPr>
            <a:spLocks noGrp="1"/>
          </p:cNvSpPr>
          <p:nvPr>
            <p:ph type="ftr" sz="quarter" idx="11"/>
          </p:nvPr>
        </p:nvSpPr>
        <p:spPr>
          <a:xfrm>
            <a:off x="1170432" y="6557169"/>
            <a:ext cx="4948072" cy="301752"/>
          </a:xfrm>
        </p:spPr>
        <p:txBody>
          <a:bodyPr/>
          <a:lstStyle>
            <a:lvl1pPr>
              <a:defRPr sz="900"/>
            </a:lvl1pPr>
          </a:lstStyle>
          <a:p>
            <a:endParaRPr lang="hr-HR"/>
          </a:p>
        </p:txBody>
      </p:sp>
      <p:sp>
        <p:nvSpPr>
          <p:cNvPr id="7" name="Slide Number Placeholder 6"/>
          <p:cNvSpPr>
            <a:spLocks noGrp="1"/>
          </p:cNvSpPr>
          <p:nvPr>
            <p:ph type="sldNum" sz="quarter" idx="12"/>
          </p:nvPr>
        </p:nvSpPr>
        <p:spPr>
          <a:xfrm>
            <a:off x="8217192" y="6556248"/>
            <a:ext cx="365760" cy="301752"/>
          </a:xfrm>
        </p:spPr>
        <p:txBody>
          <a:bodyPr/>
          <a:lstStyle>
            <a:lvl1pPr algn="ctr">
              <a:defRPr sz="900"/>
            </a:lvl1pPr>
          </a:lstStyle>
          <a:p>
            <a:fld id="{0F292D2E-F237-48DF-8DF9-030BDD323F05}" type="slidenum">
              <a:rPr lang="hr-HR" smtClean="0"/>
              <a:pPr/>
              <a:t>‹#›</a:t>
            </a:fld>
            <a:endParaRPr lang="hr-HR"/>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Right Triangle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Straight Connector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67494"/>
            <a:ext cx="8229600" cy="1399032"/>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2D0696D8-FB4F-4C45-8F18-34A5D36852C7}" type="datetimeFigureOut">
              <a:rPr lang="hr-HR" smtClean="0"/>
              <a:pPr/>
              <a:t>25.11.2016</a:t>
            </a:fld>
            <a:endParaRPr lang="hr-HR"/>
          </a:p>
        </p:txBody>
      </p:sp>
      <p:sp>
        <p:nvSpPr>
          <p:cNvPr id="3" name="Footer Placeholder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hr-HR"/>
          </a:p>
        </p:txBody>
      </p:sp>
      <p:sp>
        <p:nvSpPr>
          <p:cNvPr id="23" name="Slide Number Placeholder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0F292D2E-F237-48DF-8DF9-030BDD323F05}" type="slidenum">
              <a:rPr lang="hr-HR" smtClean="0"/>
              <a:pPr/>
              <a:t>‹#›</a:t>
            </a:fld>
            <a:endParaRPr lang="hr-HR"/>
          </a:p>
        </p:txBody>
      </p:sp>
    </p:spTree>
  </p:cSld>
  <p:clrMap bg1="dk1" tx1="lt1" bg2="dk2" tx2="lt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www.google.hr/url?sa=i&amp;rct=j&amp;q=&amp;esrc=s&amp;source=images&amp;cd=&amp;cad=rja&amp;uact=8&amp;ved=0ahUKEwislN7ir5XNAhVMmBoKHX7ACKgQjRwIBw&amp;url=https://hr.wikipedia.org/wiki/Katedrala_sv._Jakova_u_%C5%A0ibeniku&amp;psig=AFQjCNFaHvD8c-flGG0azK9iTgvFhrz52g&amp;ust=1465370261401763"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google.hr/url?sa=i&amp;rct=j&amp;q=&amp;esrc=s&amp;source=images&amp;cd=&amp;cad=rja&amp;uact=8&amp;ved=0ahUKEwjg3bi5zJXNAhVBuhoKHXiZAPUQjRwIBw&amp;url=http://www.iic-hrvatskagrupa.hr/svetistasazeci.html&amp;psig=AFQjCNEn5M8TISalFNY-7pjrkfO0l_5KcQ&amp;ust=1465377960325219"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google.hr/url?sa=i&amp;rct=j&amp;q=&amp;esrc=s&amp;source=images&amp;cd=&amp;cad=rja&amp;uact=8&amp;ved=0ahUKEwjPxY2B3JXNAhWHzRoKHafFCZUQjRwIBw&amp;url=https://hr.wikipedia.org/wiki/Bazilika_sv._Petra&amp;psig=AFQjCNFWHepB7b_WzDQx3t1W5xXdIh6-Lw&amp;ust=1465382131768847"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google.hr/url?sa=i&amp;rct=j&amp;q=&amp;esrc=s&amp;source=images&amp;cd=&amp;cad=rja&amp;uact=8&amp;ved=0ahUKEwjg3bi5zJXNAhVBuhoKHXiZAPUQjRwIBw&amp;url=http://www.sibenik.in/sibenik/foto-blagoslovljena-zvona-za-crkvu-sv-barbare-koja-ce-zvoniti-za-obrede-u-katedrali-sv-jakova/40844.html&amp;psig=AFQjCNEn5M8TISalFNY-7pjrkfO0l_5KcQ&amp;ust=1465377960325219" TargetMode="External"/><Relationship Id="rId2" Type="http://schemas.openxmlformats.org/officeDocument/2006/relationships/hyperlink" Target="http://www.google.hr/url?sa=i&amp;rct=j&amp;q=&amp;esrc=s&amp;source=images&amp;cd=&amp;cad=rja&amp;uact=8&amp;ved=0ahUKEwjg3bi5zJXNAhVBuhoKHXiZAPUQjRwIBw&amp;url=http://www.iic-hrvatskagrupa.hr/svetistasazeci.html&amp;psig=AFQjCNEn5M8TISalFNY-7pjrkfO0l_5KcQ&amp;ust=1465377960325219" TargetMode="Externa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google.hr/url?sa=i&amp;rct=j&amp;q=&amp;esrc=s&amp;source=images&amp;cd=&amp;cad=rja&amp;uact=8&amp;ved=0ahUKEwjCyfytzZXNAhXL2xoKHRtVBQQQjRwIBw&amp;url=http://nova-akropola.com/kulture-i-civilizacije/hrvatska-bastina/markantun-de-dominis-velikan-hrvatske-renesanse/&amp;psig=AFQjCNEp8wDSWfNj5SLXkenSDu5V0asctg&amp;ust=1465378180544024"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1472" y="357166"/>
            <a:ext cx="7740480" cy="1428761"/>
          </a:xfrm>
        </p:spPr>
        <p:txBody>
          <a:bodyPr>
            <a:normAutofit fontScale="90000"/>
          </a:bodyPr>
          <a:lstStyle/>
          <a:p>
            <a:r>
              <a:rPr lang="hr-HR" b="1" dirty="0" smtClean="0"/>
              <a:t/>
            </a:r>
            <a:br>
              <a:rPr lang="hr-HR" b="1" dirty="0" smtClean="0"/>
            </a:br>
            <a:r>
              <a:rPr lang="hr-HR" b="1" dirty="0" smtClean="0">
                <a:latin typeface="+mn-lt"/>
              </a:rPr>
              <a:t>T</a:t>
            </a:r>
            <a:r>
              <a:rPr lang="hr-HR" sz="4400" b="1" dirty="0" smtClean="0">
                <a:latin typeface="+mn-lt"/>
              </a:rPr>
              <a:t>he Cathedral of St.Jacob</a:t>
            </a:r>
            <a:r>
              <a:rPr lang="hr-HR" b="1" dirty="0" smtClean="0"/>
              <a:t/>
            </a:r>
            <a:br>
              <a:rPr lang="hr-HR" b="1" dirty="0" smtClean="0"/>
            </a:br>
            <a:endParaRPr lang="hr-HR" b="1" dirty="0">
              <a:solidFill>
                <a:schemeClr val="bg2">
                  <a:lumMod val="50000"/>
                </a:schemeClr>
              </a:solidFill>
            </a:endParaRPr>
          </a:p>
        </p:txBody>
      </p:sp>
      <p:sp>
        <p:nvSpPr>
          <p:cNvPr id="3" name="Subtitle 2"/>
          <p:cNvSpPr>
            <a:spLocks noGrp="1"/>
          </p:cNvSpPr>
          <p:nvPr>
            <p:ph type="subTitle" idx="1"/>
          </p:nvPr>
        </p:nvSpPr>
        <p:spPr>
          <a:xfrm>
            <a:off x="3419872" y="3284984"/>
            <a:ext cx="1688232" cy="481608"/>
          </a:xfrm>
        </p:spPr>
        <p:txBody>
          <a:bodyPr>
            <a:normAutofit fontScale="92500" lnSpcReduction="10000"/>
          </a:bodyPr>
          <a:lstStyle/>
          <a:p>
            <a:endParaRPr lang="hr-HR" dirty="0"/>
          </a:p>
        </p:txBody>
      </p:sp>
      <p:pic>
        <p:nvPicPr>
          <p:cNvPr id="1026" name="Picture 2" descr="https://upload.wikimedia.org/wikipedia/hr/d/d2/Sibenik_katedrala.jpg">
            <a:hlinkClick r:id="rId2"/>
          </p:cNvPr>
          <p:cNvPicPr>
            <a:picLocks noChangeAspect="1" noChangeArrowheads="1"/>
          </p:cNvPicPr>
          <p:nvPr/>
        </p:nvPicPr>
        <p:blipFill>
          <a:blip r:embed="rId3" cstate="print"/>
          <a:srcRect/>
          <a:stretch>
            <a:fillRect/>
          </a:stretch>
        </p:blipFill>
        <p:spPr bwMode="auto">
          <a:xfrm flipH="1">
            <a:off x="1547664" y="2060848"/>
            <a:ext cx="5364596" cy="3576397"/>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71546"/>
            <a:ext cx="5972188" cy="5383262"/>
          </a:xfrm>
        </p:spPr>
        <p:txBody>
          <a:bodyPr>
            <a:normAutofit/>
          </a:bodyPr>
          <a:lstStyle/>
          <a:p>
            <a:r>
              <a:rPr lang="en-US" dirty="0" smtClean="0"/>
              <a:t>The cathedral of St. Jacob is the most valuable architectural monument in Croatia</a:t>
            </a:r>
            <a:r>
              <a:rPr lang="hr-HR" dirty="0" smtClean="0"/>
              <a:t>, </a:t>
            </a:r>
            <a:r>
              <a:rPr lang="en-US" dirty="0" smtClean="0"/>
              <a:t> built during the 15th and the 16th century</a:t>
            </a:r>
            <a:endParaRPr lang="hr-HR" dirty="0" smtClean="0"/>
          </a:p>
          <a:p>
            <a:r>
              <a:rPr lang="hr-HR" dirty="0" smtClean="0"/>
              <a:t>I</a:t>
            </a:r>
            <a:r>
              <a:rPr lang="en-US" dirty="0" smtClean="0"/>
              <a:t>t represents a unique monument of the European sacral architecture.</a:t>
            </a:r>
            <a:endParaRPr lang="hr-HR" dirty="0" smtClean="0"/>
          </a:p>
        </p:txBody>
      </p:sp>
      <p:pic>
        <p:nvPicPr>
          <p:cNvPr id="4" name="Picture 18" descr="http://www.iic-hrvatskagrupa.hr/images/svetista/markovic1.jpg">
            <a:hlinkClick r:id="rId2"/>
          </p:cNvPr>
          <p:cNvPicPr>
            <a:picLocks noChangeAspect="1" noChangeArrowheads="1"/>
          </p:cNvPicPr>
          <p:nvPr/>
        </p:nvPicPr>
        <p:blipFill>
          <a:blip r:embed="rId3" cstate="print"/>
          <a:srcRect/>
          <a:stretch>
            <a:fillRect/>
          </a:stretch>
        </p:blipFill>
        <p:spPr bwMode="auto">
          <a:xfrm>
            <a:off x="6643702" y="1571612"/>
            <a:ext cx="2110561" cy="3232115"/>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282" y="285728"/>
            <a:ext cx="8229600" cy="4572000"/>
          </a:xfrm>
        </p:spPr>
        <p:txBody>
          <a:bodyPr/>
          <a:lstStyle/>
          <a:p>
            <a:r>
              <a:rPr lang="en-US" dirty="0" smtClean="0"/>
              <a:t>It is the only cathedral in the whole of Europe constructed entirely of stone. No wooden architectural elements were used for its building.</a:t>
            </a:r>
            <a:endParaRPr lang="hr-HR" dirty="0" smtClean="0"/>
          </a:p>
          <a:p>
            <a:endParaRPr lang="hr-HR" dirty="0" err="1" smtClean="0"/>
          </a:p>
        </p:txBody>
      </p:sp>
      <p:pic>
        <p:nvPicPr>
          <p:cNvPr id="1026" name="Picture 2" descr="https://upload.wikimedia.org/wikipedia/commons/1/12/L-Kuppel-Petersdom.png">
            <a:hlinkClick r:id="rId2"/>
          </p:cNvPr>
          <p:cNvPicPr>
            <a:picLocks noChangeAspect="1" noChangeArrowheads="1"/>
          </p:cNvPicPr>
          <p:nvPr/>
        </p:nvPicPr>
        <p:blipFill>
          <a:blip r:embed="rId3" cstate="print"/>
          <a:srcRect/>
          <a:stretch>
            <a:fillRect/>
          </a:stretch>
        </p:blipFill>
        <p:spPr bwMode="auto">
          <a:xfrm>
            <a:off x="4786314" y="1928802"/>
            <a:ext cx="3265190" cy="437562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720" y="500042"/>
            <a:ext cx="8401080" cy="4572032"/>
          </a:xfrm>
        </p:spPr>
        <p:txBody>
          <a:bodyPr>
            <a:normAutofit/>
          </a:bodyPr>
          <a:lstStyle/>
          <a:p>
            <a:r>
              <a:rPr lang="en-US" dirty="0" smtClean="0"/>
              <a:t>The cathedral was built on the south side of the cities old central square. The idea of building a cathedral dates back to 1298 when </a:t>
            </a:r>
            <a:r>
              <a:rPr lang="en-US" dirty="0" err="1" smtClean="0"/>
              <a:t>Sibenik</a:t>
            </a:r>
            <a:r>
              <a:rPr lang="en-US" dirty="0" smtClean="0"/>
              <a:t> gained its own diocese and the status of a city.</a:t>
            </a:r>
            <a:endParaRPr lang="hr-HR" dirty="0"/>
          </a:p>
        </p:txBody>
      </p:sp>
      <p:sp>
        <p:nvSpPr>
          <p:cNvPr id="3074" name="AutoShape 2" descr="data:image/jpeg;base64,/9j/4AAQSkZJRgABAQAAAQABAAD/2wCEAAkGBxMTEhUTExIWFRUXFR0aGRgYGRgaFxsaHR0XGhoYGBcYHSggGBolGxoXITEhJSkrLi4uFx8zODMtNygtLisBCgoKDg0OGhAQGy0lICUrLS0tLS0tLS0tLS0tLS0tLS0tLS0tLS0tLS0tLS0tLS0tLS0tLS0tLS0tLS0tLS0tLf/AABEIAP0ApQMBIgACEQEDEQH/xAAcAAACAgMBAQAAAAAAAAAAAAAFBgMEAQIHAAj/xAA/EAABAgQEAwUFBwIFBQEAAAABAhEAAwQhBRIxQVFhcQYTIoGRMlKhscEUI0KS0eHwU2IkQ3KCogcVM7LxFv/EABgBAAMBAQAAAAAAAAAAAAAAAAECAwAE/8QAKBEAAgIBBAIBBAIDAAAAAAAAAAECESEDEjFBIlETMmFxoSPRUmKC/9oADAMBAAIRAxEAPwDoyiJkkaFaCym9X6EX9YiqAT3fT6xS7LV6VqUjMCcnhV7yQTtxBLn/AFCC02V4kp4afpHOUBeOBgotwI9RC1j5JBTxKeoLw348AUgch87wuYhL8RcPdLN5GA+AxE2egSqhbpLJzFjw1gJiFShau9SlWU8hZW416Q4Y6rOuaCGYrY8r2hMp6ZWXLszjrvE1xZbujNLP18KnPIfrFg1QT7SVDy/eNKLwl9STEWLIdR1DM549I2Gw8IsJxVIBCUkq6X/aL9LPlLA7xZLjQIUT0cCBNPTukDRL6DXzMFF1SgEJScoTa2rdd4LS6AmwMmoClt7N9QCT6NEBnqBO48wfSLc+UAtwSDxi8aGwVY2G94bCBlg+VPAdyx+EWpM1DPmSFX3ibDUMtSSAoEGx1/29I2XIAUw9kmz/ABEI6GVmZKkkCWCDd3caC8NFFKaWFBQPAAgltDaAdNSIU5yjThF7C7z1JSEhDMG2ZgfIxN5GWBu7OyQEzFnXKPJ3P0EZmT2z7+P9LQQopkvuZpQNwn/jduUBpRJUrgVfpC1RkyjiKASnibn1izTqZLxHWounpGAqzcBBXJmVauploLLOv8MehQxeumLmq8KvCWYHTgI9D7RLGamqDIm5gWZTg7Bd7Ee6Q/qeEdHpaxM1KJqdFDT3VbjyhFqpf2mUZ4RlIUpKg+rGygdrN/HeTsriRkrMuYfCSH+SVt8D+0WIsbcRTmmSxAvEJDK0/EPPpBmoAM2WryP6xUri6VGxIII9LwWBCxjFFmE1TEEFZvY7tCzQUYLpIvkt1MO82aZsubNKbZSGfa7Nzhcl0wGVRLOAEnmdPjE2sFIvIqz5JS52Y/oIjTKJAJ9IMz6ZZClKB1A5Frn4xTXLa0KipikTqIt1tL4EkcYsYDhUycppaXJ3P04w94R2IUp0zyWH8sItHTbySlqJHLZ1KRqIvrkqDONv5eOqS+wyM7E+ADVrnlAzHeyC0lpRKwRYEP8AEaQ0oCR1DnUyULdfOLUn7wd1ufEk8xG1ZKVLXkWnKRsY2w9bFwN3B4ERzzi1yXjK+C3gtLmKBuol+o9ofCDMmgSgzFsACGGlojmyQialhZScxbo7/wA4xYpFFYU+pAPqXiQ4Xpn+yre3iHplMUKRdiGsFD+GMSsRITMlNY3c9AP1iGQWCxxV9ILzQFghxZeh3JPpAysqsiH3IYD6+UXsYYJTfiT0hRrZqpyylPDXgOHWGSAQIKZpJKykgs7Pm5/SPRuhaU+FTWs3CMQQDXSVCkIkspgqecw94XDRrj8lIaZKVmTmIB4EapMFcYw4SkU6GcioUH5XIgXhdS/3CgMkyavM+qeY5vFUyTDfZbEe9CUqOgt009RBYSMwUx0I+RhOoUinnF1WZkqGl9D56GHfDcikqY3IfK9w3EecMK0Uaaj/AMOsG2o6vAmooe8pZabZkEHreGWZLIkEPqTFOgleBIfh84WXAVyD6aSJlV3ASliCR3gJALX9kgvACg7OrqqyYhORMuWrxKAVlsdB4nv1h5oqFp9TOZzLBy9cp24xD2fAl9zLFitJmrazk2SOOgJ84CS7GbfQXwXBFU6nSiUQbOkKcDk5MHBNuxIHDjEYmOApJCh/N4oV1aQpjKKg3AuPSL2oojTbCgmh9R6xoakZmBB6awOmV0oD/wAavyn9IipsSlknIgg6XFz0eA9QOxgH/qBgUyollYSgZdLnP5W+Ec9wqRNSsoUkZgNyQ/NmjscyqSxWohIvYm8IOJqStcuZ+JKzKWRZ7ZkluhHpHPOVltOyaUoLkl9QySAXu4ePBATOUA4GQMPOLQp8kt9Coj01iPEEtPUoe4BESwOKAFqGt/0tE+fV9H+kVUKeYp9h+kU8YrsiS5Z9By4wyQGD+1OI5iJaRf5nbyEQpy00pLh1Eh+ZOvkIzSshKp80XI8I4DbzMA6mcpZLkn74BuDgwwpo7zJr++frHoJ4fKKVznFs7Atqz/rHoO4FM6XJQtXhmALCCCD+LdlEbQtV9AZape7rWbcGJEXDiKpHdmRPEwEFUty+ZPslB4jTo8GaOfJqkKUkMU2Wj8UskM44p5wYsVijQSjN+7t4JSVpfcufD8BBbs7XTErBXY7725ctbconp8JMqYf7ZSQ+x9q4iriwyyJABZXjVpcgKb66c4awUdBrUp7tPV/heF5Su7Es7KUPnFLB8fK5WRZZSH9GgnLTnkyybgEEfzyh3kRYLdZP7tNYsaMT/wALQnUFXMnKROBYpGUlnIGg30aGivmOiaCSAcw/4bQFwaSAZqEObJPwJMSmUgWlKnpsmcL3cDxed7CMYjj0xACF1DqZj3aA/mXgV2grRKlPmIUdeLcuUKsnGFKJ7qVmFnUqDnoNLsbFYvPysVlhd3BU3R7R5OLzx7E0HmUX9XgPMxSaQHkS025/x4ipsQSp8wyK/wCJhXuQy2sL9/NmAqVMBuHJSX6EPFSkqUBZSogqM4HcXfK4BJ2MbTw7KSbGyhsP25xBIlJ7xGhKXPPWFbwFIb8QWyAD19C0DK+fmmFtCAYlmKdDvogfMxQxPwzQxtkBhRilV1Alhazxb5QCriJqgVbXPo9+URdoK0zFd0g21JjfuWQw1yj5XhuBVkqVFSV2c5WSwPF2eJ6ahBKn2mv1YfKM4dRZgHBYoS3kSYMVUyXISVzNVDwp3JjNgKNbikqUQlRcm5A26x6AGI1GdQUtIuLaaR6Ckgk9NWgJMmclScp8ChYoIzE+pb0g9g+ITEqC0rCZifYWB4VizpWOBhuxrsemplhSQXUkKSWCVBw7KB0PLTpHN59HPoZhRMlkg8QWI0dJhuhDsmD1yKuUphkmAeKWdUltU8UGF7tNTlMunIbMgL0Lh8xO3lAnA8QASmbLUbFgoap/tUNxDNW1EqZJKFJMudmJ08BcN4VaMdYyYGhMlTikpWkOczKG3/yOg4RPQtBSmwFxy5dIR+4KF8LK+QYxc7O4oJE7u1H7tQ1PvHnFLFobsapiUrSPxBX/AKiEzD63uZjd4xLAjhsH/m8PVYp5cw8AwPVMI68J7yaou3hB5wkwwF3H56qisUlThCSEg7Nxh17J9n5QmpBLjgW+EL1NTATlOk2U3ItobwzoqVIGcBVr9OjRlLIzTodcVwyQZSnQkZUkgsLRyeupQtZZhwciDuJdqJy05FG1gW3fR4C1NQArTNzDMejwdWSfAummuSvgiypRlaku1+EWKOQe/If8O194hl0aphCkeCxibs3RmXOLl3S/S8QbLIMqtLIJ2+phb7X4jkYpIJKAnodb+UFqyeyFuWt9TCRWzO8Subx08rQ0UBg9cxksLqOphokyiyS1sggDg9BnurTcnrpDJiGIIlpyoZa9B7o5mGn6BEmn1UumlBw6yGSga9TwEKNZWKWoqWcy9hsB9BGKmeXUSrMom6tugjaiw1UzXwjfif5wgcBM4eZa8xmBSja6WA6fCMwwSKNMsMGHVo9C7xqZ1GpxAS0LmLLJQCS5Adho5s8I1F2tlVU0IqJMtCFKKUqcm50ClaP6MYqdoaz7SLEFAugfh6ni8KKQQlSAAgL4WAUND6w0WmTcR07R9nZtJN7+nAMoXyvqDx4xWwbFBUT5aUTG0+7VoSQxD/AdYaOzmJmrw0oXL7xSHC/FlKQBdXPYtzMBazs8BIlrkOhYKy41NykDlb5QWkBNlr7Qic4DBTFg9m4g7pt5Qv4irLMKCxCg7i7ECxBgXTYkZagCkoWk35q94PoeWhg2mpRWE+FKVpTqnQ8XSdIdCjVg2JlVIZSnMzK+bZtBAoYhlmhRayQCOMV5k5UoIb2gPZ4sB4TygbUVImLKgGL3Tw0hZsaKHDD5UtS1TFlOb3eA2PWMYljawBLkIBcXJG3K8D8PC15lgEpBaw+fAQRVSgG2p31iMp0VjGwBKw2cV5ylJUNATrz6xrWVATMZckIUzMXym2ovDNKklRcmNMTw6XOSUq9oB0ncftAc7G2AmkWAgNYZd+vKK2ETM07w3ZF/UxmUCiUpK75X9HgPTYmUKVkZ1JZKWLjW5jAI+0lW5CAWS/i5sdIqSJWeWQzAkjoLWHGJl0wUliXykF+JLvFCrrsoyI8PE7/7eEUQjJMQq0IQZSHJHtEGyd2fdRgWiapVg/Bh+saU8tc4hCRYE3+d9zDphtEJchkoSspTZrEnrBboCyAafByEd5Ms1wnaLGF1yXs4HGzeW7RbxOZmQEqDOHUOA3/SEutSSrMDlA9kDYbQsfLkaWDoTJOofyePQpYZjikoyzUlRGhGrc4zAcGbeb4LijuhTBQ1A0UOI4HiILzJYWhWxBjniZxSQsHxO4/nCHfDJ4moQp/bDHkRqIfUhWULGV4C/YLEzLnT5T2myj+ZiIP4njQpqFM1V7HKOKsygB9YSZMnup6FBTXIfqDeLHbIzJtLISZqZoSpSnTlOUi2V06hi9xGTtoDQPpZ/wBqlLM0jvAqx0sbjSIKaaumm3JAcZVcfOIuyswhakjdBDcxcQXxzEkJnSadSQRYzH/usAOHGKdi9DBLrk1CE2ZadGZjb4E8IDLATMKCk5lgM3HS0D50oyFhSHUhyG/ELhy3AWi1h1WqZPlrUDYs7Na7aQslgaI9dnagJlGXL8StFbMTsTuYvVCFhnlqfgL/ACjTsxSpVSTFMxM5IJG+ghirMKSgywJiiSWD6tEXptqyi1EnQvU1SWP3a/MEfSMKqJhU/dgI3e0Mc7BkZSO9chd2NwDsb2ETf/nJZSRmUXINztwHKD8MvQvzROZVx8U38SSHITtyeAcohUwFKSliPrDN2rphJqyhAyozufy7wnYjWKSopQNRqOPWNtadDXizGLVwSClJ6nQwLp6J3WosCbfvGy5RAK1F1M/ERfk1IXIz8r9RaH4WBe8lSlxBMteUsEuz8+PSHjCCyWAAGV/M5iY5pMoyS+0PGCzSadIdiA3VvnAmlQEwPis9RUoC4JbyFzA0ySo6aekFJsg5mbb53ihi9V3SAkanXi0CPpDMF1dSAWSRbU849FCdLLum4MYjoUUSciCoU5g92Qn+JUs6e0Oo1heOsGuxamrJYOhcfD9oM1cWLF+Q3SpOedLSfefyvFbtEMhkJSMoVLW/V7fB4d58hOZJAFgdrwkdswVGnfZGvDxB45tPOC0gRhcgmaMoffyil2iKhUqU17b8rNyhrw7Cu6XnKgRlOg2MDMRky1z1mY5YWAsepikZCNENdVFU+SouypVwdLvfzYRaowO8ZlK8IZtByivPIMySgaBFyddVNEKZ6wpQCi4bSDLgMeTtnYtA+yLSAf8AzJtv+GAH/VTEZ0mqQUrKQJbpAPNiTEfZPvsqkd4UryggbnmecBu1S5kycBNVnyywM2rOSW62gbvGjbfKwHQ4zPSsnOoZtb6jlxjuvYyoXMo5SllyRryezxxOSlJclg3iFtWOg6x0DAcbUKTKiYE5UEpDczBU1HIJQ3YK3b6UDUL1Olgb6RzmoRlKmBHWCuMYlNWszCXLO+7mAc+rVMJfX9YldtsolSoGTJyu51J8R9HdolwxZ7pQvZWm0WMKpkrR4vZCzFrCZCD3gA/zCxfUbPFHJK0KkVamoaW7MRp1/hi/2QmK7m7nxKfo/wC8QdsABKlhr8ulo37HzD3J4Zj9IV/RZl9Qwokh1HVrRzvFZpVPJ2BYdI6yqblSpiBYxy2ZKzLc7kwNHDbNPJUbKSwj0WpiL6R6LWLQxdpcYw2VOKaeikz0M+bOsMeBEW+ytfQTi4pEyp6bskqYDYgmEOVRlTt8xBjs/RzJU9EwsA7EuPZOu8Ga8cCR5OllZFyolnIFmDwt47itKpKe8kzMyXAVoOfUQfStndmblvvHPu16/GkBSbbD2rvc+TRz6NuRSeEMCqks9yGZuUUKytSpYIlBKjrd4sYLU95ThR1a9n0hbmYilUzMC5zaQ0U8mbWC7X4gAUp7tII1N3IfT5mJsMrEZisoLqZNhZ3DGBtU5WVMNPSGPDOz9UpFOoSfBMWCleZPUuNQGSYeVUaPI64etQnuAxMtkk6c+sBq6mzpm5gc5PtaeTQekquFZ3MtwwTq/C/OBszEEyiUmZmJDkhOj9Yju9Fvjd5QJqKPwykEkBSSpQFrm3hO40j0qcpCjLSPCEFyd3iQ9oKcqB70qULJGX4C0BqmvzTMwUcq7ZWjK3yNLTa5RcTVJ7vMWASzjlygOqcg5lJFnHlsBFlU1JSpFypvjGlBSZgE92oA3JOh1+sZYEkQU81OUgBmN2e54xYoKuUl/CQXudieUDKtYQtaUjTm0VaOY5OUvffj9YfbasneQrilRKUHmAqvYCzfwQdwL7OmWO5cpLnxfH5Qmzl+Nt+Gu0Eezk4iWwyi1i97vtGkvEy5HCfNCr52DafOFioFOlTJQpbbu0TzJhDJcHaKq6doSAzRhJkF/u26rb6RmKs2Sxj0UsWhVIYnrF2aod2LaRQWXfrFpZdAHKLS6BpvDOiKxNQQjwp9gbcoTe0M0qmAlgc12DD0hmqbIR/oHyhWrkGZMYXIUWA6fvEdFKzTuhr7GK/wZ/0K+RhFp5Ld0v3yr0BAh57PI7unUkhmQoMehhGw+bmXKSbhINupcw8OZP7/ANiPoZKCUCSWeOlUuOU4o6ZJnS0KlqCcuZyzEFSuGsczVVd3NISAxF4skDMC6WfiPOJSzyWidEr+0dMGEpSSliCxs+j8TaF5QSskpmIuGBUd+DawCAAJum4LXEQYiPAnMM3i0CmLbsRpE0lZ0xt4iy7/ANsnAh51PrfxJ0/LGaqnmIIICFDUFJSR8/nC7US0HSWof73g7QyFmXLKSAkAPccbw89tWiup8yzNmMOpVqQsrSEKCvBppr53i5hs1TspmCbHz3jGVfeKOYZS7eIcLWiKWFpQvOQbWYgxNys56wL9YHWs9YpYHN8ak7axanAlaw+gEDcFP3p6GOpZizleJIuVJ++J/mhgh2TTmWzD2RwfU6PFObSrUtSwHDEebRZ7OpUhdwNgxH84wJfSFcjBVSGmgJGxdw0emIso7iNftGaf7KQyToG4RYWixiKHBE1N7x6JKtF49DmEWaGJB1BI9Iu0NMZq0SwWKywJ0EVp9MvMfAr2jdraneL2Hze5moUpJWEFyA4fkDtHS+iMXyNmKOlIS7lIA9IBrIRMSoOLknnZNhBSvnBSQpme7coAVOZShmIAezltMv7RHTGkOOHTM0pRFnB16EQlUNF3a0kqe7aGGjBFtJa24gbVoCcoIYu9+jWhYurC1wVqipCZqtw0Rfa32BvFqchKmy349Y3GHCzdB9TDKjPBB37syRBCUh7quY0lYWX8OhOm3WLQppmgGpaFa9DRkR92nhEM8kBklhw/aL8qgmH8HxiGbSLVsN4VJjOd8sGCo5R5Vcx6hokXhZtmPTgD5REvDw1uo68IfahFJmtNOSZi1EMMtt4rYPSKzleVklwDsTElgknQ8InwMhU1hw8o10mHbdE2HzFImFaj4Aq41J4232ggmrRNqQUaZRZmvd7ekL2JApmqQVEJd7DQxt2dmqE33rG7fCC1cbFT8qD0qcBUa6gj4wQM5ncWtfz+MLOKIWpXgQpRF/CHI5xbpp88yyJqClinKSkgliPLR4TbixryWa6aXsIzFXECohFzuNhwv5x6CuAOjfFMU7yWohISgLSyd9dSYHGavOoJUQMzD8rxZrJCSlkPkzbXJa7nkIqSZqTMAS5JJUSbbN8odysVRoszJyilJ1tE8gFwTdrBwH9kG3KJhTpypbT5iJZqktYHR7dGiadjPBkpOQkXe9uP/wBgTNqk5vvHUrQkl/KLFMsXBcgHTM0BKilmqUVFId+TwYJZC08YDKcRlB2Sw5bRInFJT76WgEMOm+6DaMjC5tvD/OMNtXs3/I54ZMTNByfgF/OClJTlw/CKX/TqgJM5NlAqFw/DnDlV0IQWa7QO6Fl9gbTUjgdYkV2WUoOOLxew9Hs9Y6FJoU90HsW1hmTs+b8XTNlzZiQuWUpUwBNw2rsNYGGsm/2esWO16Gqp+VTgzDv8xANTuLj1jbbLKSRcXPWdQmL3ZxDTc3K/AQEKi2u/GCOEYgJZVmvo28CcHtdBU02i5iPimLPP+GIMIkgTCQdR5RZmzkLLpUHJ8os4PSfe6baQN1aYri956ixs0k1Uwoz5k5Wdm3eGxOIJqJZCQAoj2VfMcdYV8ew5Ocb3ciLIQg+OUC6dEvcaC3EQqmqQXDINxbCKpSgAgsmzkBzHoZKrtYkG8pXqOUeiqqiLgxVqJzApQfCAXUfknz3ipR04CkrV7QNkEG4gsmQDdbBvZR9S28XUSUoPeEAr2ubDlGSpDbskJUSNNPhyiOqUJctClXSSAptbg205RFUTjsFF/mecCp+L50CWtJUkF2ffR7RKC5ZVq6Ia6bLXMUsLKX2y6ecQ5Jf9U/lMbpmyd5R/MY3zU/8ATV+aKX+f0FR/BiXIl/1yP9qon7mWBaeVFrJyqBNuO0apNP7i/wA0WKfuypIlJUDmD5iD6QLDVdHS+xUtEtCbC7Ekau0G62cFE+J4X8IRlDA6DjBBKrGNtyQsv4coBtBeH6TVgSw7eV/lHO6dbAGCkvEGA/WC0xcM5d2zokCfUTCHTnJsLseHOFY9xqy/QQ+9tZL5yn8RG/N4RFT5X9EfmMBui+nFPkgWZOwV8I0WuWQzH4RKudK/pD1MQmfL/pj1MZN/cZxS9Ekmcn2Q7EjXbnDNgkspmPy468DeFL7QnZAgtguJMokgHQX84XUTcWgYtMK41UtMeB32+4KXBES4tPTNILkMNvlAxUk6i46GBCOAucU8hSdiaD7Sb+UegSqSrYfCPQ2wVygNRlMUqUtiQQAzAcPl8YrVwO8wFxoOIPwjNTUFbeNzqABYNxBirSzySFk3D2IG/SNNZuxNNtqkgWqvCCUqCiQeNvSIUrpz/lr/ADRJU4XMVMUqzEvreNv+zlrOT1EHw6f7H8u1+iP/AA3uzPWMj7M/szfURurBltu/UNGRgq23fqIyr/Izf+p4Gl4TfhBLAZaVTklDhAsHAexJL8XigcGWm68wTubWgx2VlgBRzEAaBtXg0LKSocaMhjp6Rclez+0VqZSctlfCL0t8tjDJESZIZGo9IjnTCw09IlIOXX+cIqVPs6xjAjtIvNLLNpwjns2b3ZbKlV9/pHSapQKC6hpwjntZJZd7hOvQ2hC0HRSVWP8AgT6REaz+1PpE6JlP7q/55xhaqf3FesbHplXf2K6qrkPSNBVkaNFjNI9xXrGc8j+mfX942PTN5e0ZoppUDo7wWlNqlRfcbQH+1Sx7KCPOJ6Se4J25u/qIOelROUUsthHuCfZzc49GJKjlBClB7kc49DZIugyae+YsAOXyhCllRVYnXjDlU1oVZII84BUuDkOSu/KJx1Y5sv8AFKKVckCJMxnv+b94ylMw6P6/vBD/ALc4bPEisLy/5kbdp+w/y+gPLEw+8fONh3ujqfr+8E6bDm/HeJZOF3vMPpB3w9grV9AkGc6QorZw7ktqIeMEpTkDpAzF+vO8K0ynALZiVA+pf9IbaFQASlyWAvDKuiU5Phh4SmAFoJypZI0EC5KRZyYacMpUqDCGRIqzZByXYQLqZasp0hsrqIBH0hYq5aWIcxggJUskHSFXHachzxBEN4SlzzgViVGhSVa6fGEY8XkQhha/wnw8T8fjGDhqwWLRmtnKQspCiAP0EQmqX7xjXN+jo2w9syKBb6husZ+wK4/GIzUL94xhE9Z3Mbz+xq0/bNlUJv8AC8T08spBDxX75ezxqZquJg+YP4y8mYoWePRVo5zPmGZ/3j0N+SUlnBqhaiHBPrG5C/7o1AykJeJvtB0jbEH5WRATDoFfGNELXxV8YIIqlNEMiaQHgUjfIyELmDdXxjbv5g/Er4xMKku8SAlWbkHgOKCtVlnBJallJcvmdRPuh/rDtRoD6Qrdn5hClEdPjDPQzuUGicm2wnTTvELQfpK/KQwIMAKaZd2EEkztmEMTDlXimZF0luWkAZs13YekXEzHTf8AaKgVciAEFKm39n9Yo184gnw7fwxfnT2LsOH8MU8SmfrCNZGQiV6SSARub8xFdMlbeyPUQUxRbrVZmL+ogQquVwEBSfCOhaaats37tbNlAHlEckTE2tEaq9fL0iJVarl6Qbkb44LsskrzOGEaz5alcOcVfti+I9IyKtXGD5A2wJU0quIj0RGrVxj0DzG8D//Z">
            <a:hlinkClick r:id="rId2"/>
          </p:cNvPr>
          <p:cNvSpPr>
            <a:spLocks noChangeAspect="1" noChangeArrowheads="1"/>
          </p:cNvSpPr>
          <p:nvPr/>
        </p:nvSpPr>
        <p:spPr bwMode="auto">
          <a:xfrm>
            <a:off x="57150" y="-1447800"/>
            <a:ext cx="1971675" cy="3019425"/>
          </a:xfrm>
          <a:prstGeom prst="rect">
            <a:avLst/>
          </a:prstGeom>
          <a:noFill/>
        </p:spPr>
        <p:txBody>
          <a:bodyPr vert="horz" wrap="square" lIns="91440" tIns="45720" rIns="91440" bIns="45720" numCol="1" anchor="t" anchorCtr="0" compatLnSpc="1">
            <a:prstTxWarp prst="textNoShape">
              <a:avLst/>
            </a:prstTxWarp>
          </a:bodyPr>
          <a:lstStyle/>
          <a:p>
            <a:endParaRPr lang="hr-HR"/>
          </a:p>
        </p:txBody>
      </p:sp>
      <p:sp>
        <p:nvSpPr>
          <p:cNvPr id="3076" name="AutoShape 4" descr="data:image/jpeg;base64,/9j/4AAQSkZJRgABAQAAAQABAAD/2wCEAAkGBxMTEhUTExIWFRUXFR0aGRgYGRgaFxsaHR0XGhoYGBcYHSggGBolGxoXITEhJSkrLi4uFx8zODMtNygtLisBCgoKDg0OGhAQGy0lICUrLS0tLS0tLS0tLS0tLS0tLS0tLS0tLS0tLS0tLS0tLS0tLS0tLS0tLS0tLS0tLS0tLf/AABEIAP0ApQMBIgACEQEDEQH/xAAcAAACAgMBAQAAAAAAAAAAAAAFBgMEAQIHAAj/xAA/EAABAgQEAwUFBwIFBQEAAAABAhEAAwQhBRIxQVFhcQYTIoGRMlKhscEUI0KS0eHwU2IkQ3KCogcVM7LxFv/EABgBAAMBAQAAAAAAAAAAAAAAAAECAwAE/8QAKBEAAgIBBAIBBAIDAAAAAAAAAAECESEDEjFBIlETMmFxoSPRUmKC/9oADAMBAAIRAxEAPwDoyiJkkaFaCym9X6EX9YiqAT3fT6xS7LV6VqUjMCcnhV7yQTtxBLn/AFCC02V4kp4afpHOUBeOBgotwI9RC1j5JBTxKeoLw348AUgch87wuYhL8RcPdLN5GA+AxE2egSqhbpLJzFjw1gJiFShau9SlWU8hZW416Q4Y6rOuaCGYrY8r2hMp6ZWXLszjrvE1xZbujNLP18KnPIfrFg1QT7SVDy/eNKLwl9STEWLIdR1DM549I2Gw8IsJxVIBCUkq6X/aL9LPlLA7xZLjQIUT0cCBNPTukDRL6DXzMFF1SgEJScoTa2rdd4LS6AmwMmoClt7N9QCT6NEBnqBO48wfSLc+UAtwSDxi8aGwVY2G94bCBlg+VPAdyx+EWpM1DPmSFX3ibDUMtSSAoEGx1/29I2XIAUw9kmz/ABEI6GVmZKkkCWCDd3caC8NFFKaWFBQPAAgltDaAdNSIU5yjThF7C7z1JSEhDMG2ZgfIxN5GWBu7OyQEzFnXKPJ3P0EZmT2z7+P9LQQopkvuZpQNwn/jduUBpRJUrgVfpC1RkyjiKASnibn1izTqZLxHWounpGAqzcBBXJmVauploLLOv8MehQxeumLmq8KvCWYHTgI9D7RLGamqDIm5gWZTg7Bd7Ee6Q/qeEdHpaxM1KJqdFDT3VbjyhFqpf2mUZ4RlIUpKg+rGygdrN/HeTsriRkrMuYfCSH+SVt8D+0WIsbcRTmmSxAvEJDK0/EPPpBmoAM2WryP6xUri6VGxIII9LwWBCxjFFmE1TEEFZvY7tCzQUYLpIvkt1MO82aZsubNKbZSGfa7Nzhcl0wGVRLOAEnmdPjE2sFIvIqz5JS52Y/oIjTKJAJ9IMz6ZZClKB1A5Frn4xTXLa0KipikTqIt1tL4EkcYsYDhUycppaXJ3P04w94R2IUp0zyWH8sItHTbySlqJHLZ1KRqIvrkqDONv5eOqS+wyM7E+ADVrnlAzHeyC0lpRKwRYEP8AEaQ0oCR1DnUyULdfOLUn7wd1ufEk8xG1ZKVLXkWnKRsY2w9bFwN3B4ERzzi1yXjK+C3gtLmKBuol+o9ofCDMmgSgzFsACGGlojmyQialhZScxbo7/wA4xYpFFYU+pAPqXiQ4Xpn+yre3iHplMUKRdiGsFD+GMSsRITMlNY3c9AP1iGQWCxxV9ILzQFghxZeh3JPpAysqsiH3IYD6+UXsYYJTfiT0hRrZqpyylPDXgOHWGSAQIKZpJKykgs7Pm5/SPRuhaU+FTWs3CMQQDXSVCkIkspgqecw94XDRrj8lIaZKVmTmIB4EapMFcYw4SkU6GcioUH5XIgXhdS/3CgMkyavM+qeY5vFUyTDfZbEe9CUqOgt009RBYSMwUx0I+RhOoUinnF1WZkqGl9D56GHfDcikqY3IfK9w3EecMK0Uaaj/AMOsG2o6vAmooe8pZabZkEHreGWZLIkEPqTFOgleBIfh84WXAVyD6aSJlV3ASliCR3gJALX9kgvACg7OrqqyYhORMuWrxKAVlsdB4nv1h5oqFp9TOZzLBy9cp24xD2fAl9zLFitJmrazk2SOOgJ84CS7GbfQXwXBFU6nSiUQbOkKcDk5MHBNuxIHDjEYmOApJCh/N4oV1aQpjKKg3AuPSL2oojTbCgmh9R6xoakZmBB6awOmV0oD/wAavyn9IipsSlknIgg6XFz0eA9QOxgH/qBgUyollYSgZdLnP5W+Ec9wqRNSsoUkZgNyQ/NmjscyqSxWohIvYm8IOJqStcuZ+JKzKWRZ7ZkluhHpHPOVltOyaUoLkl9QySAXu4ePBATOUA4GQMPOLQp8kt9Coj01iPEEtPUoe4BESwOKAFqGt/0tE+fV9H+kVUKeYp9h+kU8YrsiS5Z9By4wyQGD+1OI5iJaRf5nbyEQpy00pLh1Eh+ZOvkIzSshKp80XI8I4DbzMA6mcpZLkn74BuDgwwpo7zJr++frHoJ4fKKVznFs7Atqz/rHoO4FM6XJQtXhmALCCCD+LdlEbQtV9AZape7rWbcGJEXDiKpHdmRPEwEFUty+ZPslB4jTo8GaOfJqkKUkMU2Wj8UskM44p5wYsVijQSjN+7t4JSVpfcufD8BBbs7XTErBXY7725ctbconp8JMqYf7ZSQ+x9q4iriwyyJABZXjVpcgKb66c4awUdBrUp7tPV/heF5Su7Es7KUPnFLB8fK5WRZZSH9GgnLTnkyybgEEfzyh3kRYLdZP7tNYsaMT/wALQnUFXMnKROBYpGUlnIGg30aGivmOiaCSAcw/4bQFwaSAZqEObJPwJMSmUgWlKnpsmcL3cDxed7CMYjj0xACF1DqZj3aA/mXgV2grRKlPmIUdeLcuUKsnGFKJ7qVmFnUqDnoNLsbFYvPysVlhd3BU3R7R5OLzx7E0HmUX9XgPMxSaQHkS025/x4ipsQSp8wyK/wCJhXuQy2sL9/NmAqVMBuHJSX6EPFSkqUBZSogqM4HcXfK4BJ2MbTw7KSbGyhsP25xBIlJ7xGhKXPPWFbwFIb8QWyAD19C0DK+fmmFtCAYlmKdDvogfMxQxPwzQxtkBhRilV1Alhazxb5QCriJqgVbXPo9+URdoK0zFd0g21JjfuWQw1yj5XhuBVkqVFSV2c5WSwPF2eJ6ahBKn2mv1YfKM4dRZgHBYoS3kSYMVUyXISVzNVDwp3JjNgKNbikqUQlRcm5A26x6AGI1GdQUtIuLaaR6Ckgk9NWgJMmclScp8ChYoIzE+pb0g9g+ITEqC0rCZifYWB4VizpWOBhuxrsemplhSQXUkKSWCVBw7KB0PLTpHN59HPoZhRMlkg8QWI0dJhuhDsmD1yKuUphkmAeKWdUltU8UGF7tNTlMunIbMgL0Lh8xO3lAnA8QASmbLUbFgoap/tUNxDNW1EqZJKFJMudmJ08BcN4VaMdYyYGhMlTikpWkOczKG3/yOg4RPQtBSmwFxy5dIR+4KF8LK+QYxc7O4oJE7u1H7tQ1PvHnFLFobsapiUrSPxBX/AKiEzD63uZjd4xLAjhsH/m8PVYp5cw8AwPVMI68J7yaou3hB5wkwwF3H56qisUlThCSEg7Nxh17J9n5QmpBLjgW+EL1NTATlOk2U3ItobwzoqVIGcBVr9OjRlLIzTodcVwyQZSnQkZUkgsLRyeupQtZZhwciDuJdqJy05FG1gW3fR4C1NQArTNzDMejwdWSfAummuSvgiypRlaku1+EWKOQe/If8O194hl0aphCkeCxibs3RmXOLl3S/S8QbLIMqtLIJ2+phb7X4jkYpIJKAnodb+UFqyeyFuWt9TCRWzO8Subx08rQ0UBg9cxksLqOphokyiyS1sggDg9BnurTcnrpDJiGIIlpyoZa9B7o5mGn6BEmn1UumlBw6yGSga9TwEKNZWKWoqWcy9hsB9BGKmeXUSrMom6tugjaiw1UzXwjfif5wgcBM4eZa8xmBSja6WA6fCMwwSKNMsMGHVo9C7xqZ1GpxAS0LmLLJQCS5Adho5s8I1F2tlVU0IqJMtCFKKUqcm50ClaP6MYqdoaz7SLEFAugfh6ni8KKQQlSAAgL4WAUND6w0WmTcR07R9nZtJN7+nAMoXyvqDx4xWwbFBUT5aUTG0+7VoSQxD/AdYaOzmJmrw0oXL7xSHC/FlKQBdXPYtzMBazs8BIlrkOhYKy41NykDlb5QWkBNlr7Qic4DBTFg9m4g7pt5Qv4irLMKCxCg7i7ECxBgXTYkZagCkoWk35q94PoeWhg2mpRWE+FKVpTqnQ8XSdIdCjVg2JlVIZSnMzK+bZtBAoYhlmhRayQCOMV5k5UoIb2gPZ4sB4TygbUVImLKgGL3Tw0hZsaKHDD5UtS1TFlOb3eA2PWMYljawBLkIBcXJG3K8D8PC15lgEpBaw+fAQRVSgG2p31iMp0VjGwBKw2cV5ylJUNATrz6xrWVATMZckIUzMXym2ovDNKklRcmNMTw6XOSUq9oB0ncftAc7G2AmkWAgNYZd+vKK2ETM07w3ZF/UxmUCiUpK75X9HgPTYmUKVkZ1JZKWLjW5jAI+0lW5CAWS/i5sdIqSJWeWQzAkjoLWHGJl0wUliXykF+JLvFCrrsoyI8PE7/7eEUQjJMQq0IQZSHJHtEGyd2fdRgWiapVg/Bh+saU8tc4hCRYE3+d9zDphtEJchkoSspTZrEnrBboCyAafByEd5Ms1wnaLGF1yXs4HGzeW7RbxOZmQEqDOHUOA3/SEutSSrMDlA9kDYbQsfLkaWDoTJOofyePQpYZjikoyzUlRGhGrc4zAcGbeb4LijuhTBQ1A0UOI4HiILzJYWhWxBjniZxSQsHxO4/nCHfDJ4moQp/bDHkRqIfUhWULGV4C/YLEzLnT5T2myj+ZiIP4njQpqFM1V7HKOKsygB9YSZMnup6FBTXIfqDeLHbIzJtLISZqZoSpSnTlOUi2V06hi9xGTtoDQPpZ/wBqlLM0jvAqx0sbjSIKaaumm3JAcZVcfOIuyswhakjdBDcxcQXxzEkJnSadSQRYzH/usAOHGKdi9DBLrk1CE2ZadGZjb4E8IDLATMKCk5lgM3HS0D50oyFhSHUhyG/ELhy3AWi1h1WqZPlrUDYs7Na7aQslgaI9dnagJlGXL8StFbMTsTuYvVCFhnlqfgL/ACjTsxSpVSTFMxM5IJG+ghirMKSgywJiiSWD6tEXptqyi1EnQvU1SWP3a/MEfSMKqJhU/dgI3e0Mc7BkZSO9chd2NwDsb2ETf/nJZSRmUXINztwHKD8MvQvzROZVx8U38SSHITtyeAcohUwFKSliPrDN2rphJqyhAyozufy7wnYjWKSopQNRqOPWNtadDXizGLVwSClJ6nQwLp6J3WosCbfvGy5RAK1F1M/ERfk1IXIz8r9RaH4WBe8lSlxBMteUsEuz8+PSHjCCyWAAGV/M5iY5pMoyS+0PGCzSadIdiA3VvnAmlQEwPis9RUoC4JbyFzA0ySo6aekFJsg5mbb53ihi9V3SAkanXi0CPpDMF1dSAWSRbU849FCdLLum4MYjoUUSciCoU5g92Qn+JUs6e0Oo1heOsGuxamrJYOhcfD9oM1cWLF+Q3SpOedLSfefyvFbtEMhkJSMoVLW/V7fB4d58hOZJAFgdrwkdswVGnfZGvDxB45tPOC0gRhcgmaMoffyil2iKhUqU17b8rNyhrw7Cu6XnKgRlOg2MDMRky1z1mY5YWAsepikZCNENdVFU+SouypVwdLvfzYRaowO8ZlK8IZtByivPIMySgaBFyddVNEKZ6wpQCi4bSDLgMeTtnYtA+yLSAf8AzJtv+GAH/VTEZ0mqQUrKQJbpAPNiTEfZPvsqkd4UryggbnmecBu1S5kycBNVnyywM2rOSW62gbvGjbfKwHQ4zPSsnOoZtb6jlxjuvYyoXMo5SllyRryezxxOSlJclg3iFtWOg6x0DAcbUKTKiYE5UEpDczBU1HIJQ3YK3b6UDUL1Olgb6RzmoRlKmBHWCuMYlNWszCXLO+7mAc+rVMJfX9YldtsolSoGTJyu51J8R9HdolwxZ7pQvZWm0WMKpkrR4vZCzFrCZCD3gA/zCxfUbPFHJK0KkVamoaW7MRp1/hi/2QmK7m7nxKfo/wC8QdsABKlhr8ulo37HzD3J4Zj9IV/RZl9Qwokh1HVrRzvFZpVPJ2BYdI6yqblSpiBYxy2ZKzLc7kwNHDbNPJUbKSwj0WpiL6R6LWLQxdpcYw2VOKaeikz0M+bOsMeBEW+ytfQTi4pEyp6bskqYDYgmEOVRlTt8xBjs/RzJU9EwsA7EuPZOu8Ga8cCR5OllZFyolnIFmDwt47itKpKe8kzMyXAVoOfUQfStndmblvvHPu16/GkBSbbD2rvc+TRz6NuRSeEMCqks9yGZuUUKytSpYIlBKjrd4sYLU95ThR1a9n0hbmYilUzMC5zaQ0U8mbWC7X4gAUp7tII1N3IfT5mJsMrEZisoLqZNhZ3DGBtU5WVMNPSGPDOz9UpFOoSfBMWCleZPUuNQGSYeVUaPI64etQnuAxMtkk6c+sBq6mzpm5gc5PtaeTQekquFZ3MtwwTq/C/OBszEEyiUmZmJDkhOj9Yju9Fvjd5QJqKPwykEkBSSpQFrm3hO40j0qcpCjLSPCEFyd3iQ9oKcqB70qULJGX4C0BqmvzTMwUcq7ZWjK3yNLTa5RcTVJ7vMWASzjlygOqcg5lJFnHlsBFlU1JSpFypvjGlBSZgE92oA3JOh1+sZYEkQU81OUgBmN2e54xYoKuUl/CQXudieUDKtYQtaUjTm0VaOY5OUvffj9YfbasneQrilRKUHmAqvYCzfwQdwL7OmWO5cpLnxfH5Qmzl+Nt+Gu0Eezk4iWwyi1i97vtGkvEy5HCfNCr52DafOFioFOlTJQpbbu0TzJhDJcHaKq6doSAzRhJkF/u26rb6RmKs2Sxj0UsWhVIYnrF2aod2LaRQWXfrFpZdAHKLS6BpvDOiKxNQQjwp9gbcoTe0M0qmAlgc12DD0hmqbIR/oHyhWrkGZMYXIUWA6fvEdFKzTuhr7GK/wZ/0K+RhFp5Ld0v3yr0BAh57PI7unUkhmQoMehhGw+bmXKSbhINupcw8OZP7/ANiPoZKCUCSWeOlUuOU4o6ZJnS0KlqCcuZyzEFSuGsczVVd3NISAxF4skDMC6WfiPOJSzyWidEr+0dMGEpSSliCxs+j8TaF5QSskpmIuGBUd+DawCAAJum4LXEQYiPAnMM3i0CmLbsRpE0lZ0xt4iy7/ANsnAh51PrfxJ0/LGaqnmIIICFDUFJSR8/nC7US0HSWof73g7QyFmXLKSAkAPccbw89tWiup8yzNmMOpVqQsrSEKCvBppr53i5hs1TspmCbHz3jGVfeKOYZS7eIcLWiKWFpQvOQbWYgxNys56wL9YHWs9YpYHN8ak7axanAlaw+gEDcFP3p6GOpZizleJIuVJ++J/mhgh2TTmWzD2RwfU6PFObSrUtSwHDEebRZ7OpUhdwNgxH84wJfSFcjBVSGmgJGxdw0emIso7iNftGaf7KQyToG4RYWixiKHBE1N7x6JKtF49DmEWaGJB1BI9Iu0NMZq0SwWKywJ0EVp9MvMfAr2jdraneL2Hze5moUpJWEFyA4fkDtHS+iMXyNmKOlIS7lIA9IBrIRMSoOLknnZNhBSvnBSQpme7coAVOZShmIAezltMv7RHTGkOOHTM0pRFnB16EQlUNF3a0kqe7aGGjBFtJa24gbVoCcoIYu9+jWhYurC1wVqipCZqtw0Rfa32BvFqchKmy349Y3GHCzdB9TDKjPBB37syRBCUh7quY0lYWX8OhOm3WLQppmgGpaFa9DRkR92nhEM8kBklhw/aL8qgmH8HxiGbSLVsN4VJjOd8sGCo5R5Vcx6hokXhZtmPTgD5REvDw1uo68IfahFJmtNOSZi1EMMtt4rYPSKzleVklwDsTElgknQ8InwMhU1hw8o10mHbdE2HzFImFaj4Aq41J4232ggmrRNqQUaZRZmvd7ekL2JApmqQVEJd7DQxt2dmqE33rG7fCC1cbFT8qD0qcBUa6gj4wQM5ncWtfz+MLOKIWpXgQpRF/CHI5xbpp88yyJqClinKSkgliPLR4TbixryWa6aXsIzFXECohFzuNhwv5x6CuAOjfFMU7yWohISgLSyd9dSYHGavOoJUQMzD8rxZrJCSlkPkzbXJa7nkIqSZqTMAS5JJUSbbN8odysVRoszJyilJ1tE8gFwTdrBwH9kG3KJhTpypbT5iJZqktYHR7dGiadjPBkpOQkXe9uP/wBgTNqk5vvHUrQkl/KLFMsXBcgHTM0BKilmqUVFId+TwYJZC08YDKcRlB2Sw5bRInFJT76WgEMOm+6DaMjC5tvD/OMNtXs3/I54ZMTNByfgF/OClJTlw/CKX/TqgJM5NlAqFw/DnDlV0IQWa7QO6Fl9gbTUjgdYkV2WUoOOLxew9Hs9Y6FJoU90HsW1hmTs+b8XTNlzZiQuWUpUwBNw2rsNYGGsm/2esWO16Gqp+VTgzDv8xANTuLj1jbbLKSRcXPWdQmL3ZxDTc3K/AQEKi2u/GCOEYgJZVmvo28CcHtdBU02i5iPimLPP+GIMIkgTCQdR5RZmzkLLpUHJ8os4PSfe6baQN1aYri956ixs0k1Uwoz5k5Wdm3eGxOIJqJZCQAoj2VfMcdYV8ew5Ocb3ciLIQg+OUC6dEvcaC3EQqmqQXDINxbCKpSgAgsmzkBzHoZKrtYkG8pXqOUeiqqiLgxVqJzApQfCAXUfknz3ipR04CkrV7QNkEG4gsmQDdbBvZR9S28XUSUoPeEAr2ubDlGSpDbskJUSNNPhyiOqUJctClXSSAptbg205RFUTjsFF/mecCp+L50CWtJUkF2ffR7RKC5ZVq6Ia6bLXMUsLKX2y6ecQ5Jf9U/lMbpmyd5R/MY3zU/8ATV+aKX+f0FR/BiXIl/1yP9qon7mWBaeVFrJyqBNuO0apNP7i/wA0WKfuypIlJUDmD5iD6QLDVdHS+xUtEtCbC7Ekau0G62cFE+J4X8IRlDA6DjBBKrGNtyQsv4coBtBeH6TVgSw7eV/lHO6dbAGCkvEGA/WC0xcM5d2zokCfUTCHTnJsLseHOFY9xqy/QQ+9tZL5yn8RG/N4RFT5X9EfmMBui+nFPkgWZOwV8I0WuWQzH4RKudK/pD1MQmfL/pj1MZN/cZxS9Ekmcn2Q7EjXbnDNgkspmPy468DeFL7QnZAgtguJMokgHQX84XUTcWgYtMK41UtMeB32+4KXBES4tPTNILkMNvlAxUk6i46GBCOAucU8hSdiaD7Sb+UegSqSrYfCPQ2wVygNRlMUqUtiQQAzAcPl8YrVwO8wFxoOIPwjNTUFbeNzqABYNxBirSzySFk3D2IG/SNNZuxNNtqkgWqvCCUqCiQeNvSIUrpz/lr/ADRJU4XMVMUqzEvreNv+zlrOT1EHw6f7H8u1+iP/AA3uzPWMj7M/szfURurBltu/UNGRgq23fqIyr/Izf+p4Gl4TfhBLAZaVTklDhAsHAexJL8XigcGWm68wTubWgx2VlgBRzEAaBtXg0LKSocaMhjp6Rclez+0VqZSctlfCL0t8tjDJESZIZGo9IjnTCw09IlIOXX+cIqVPs6xjAjtIvNLLNpwjns2b3ZbKlV9/pHSapQKC6hpwjntZJZd7hOvQ2hC0HRSVWP8AgT6REaz+1PpE6JlP7q/55xhaqf3FesbHplXf2K6qrkPSNBVkaNFjNI9xXrGc8j+mfX942PTN5e0ZoppUDo7wWlNqlRfcbQH+1Sx7KCPOJ6Se4J25u/qIOelROUUsthHuCfZzc49GJKjlBClB7kc49DZIugyae+YsAOXyhCllRVYnXjDlU1oVZII84BUuDkOSu/KJx1Y5sv8AFKKVckCJMxnv+b94ylMw6P6/vBD/ALc4bPEisLy/5kbdp+w/y+gPLEw+8fONh3ujqfr+8E6bDm/HeJZOF3vMPpB3w9grV9AkGc6QorZw7ktqIeMEpTkDpAzF+vO8K0ynALZiVA+pf9IbaFQASlyWAvDKuiU5Phh4SmAFoJypZI0EC5KRZyYacMpUqDCGRIqzZByXYQLqZasp0hsrqIBH0hYq5aWIcxggJUskHSFXHachzxBEN4SlzzgViVGhSVa6fGEY8XkQhha/wnw8T8fjGDhqwWLRmtnKQspCiAP0EQmqX7xjXN+jo2w9syKBb6husZ+wK4/GIzUL94xhE9Z3Mbz+xq0/bNlUJv8AC8T08spBDxX75ezxqZquJg+YP4y8mYoWePRVo5zPmGZ/3j0N+SUlnBqhaiHBPrG5C/7o1AykJeJvtB0jbEH5WRATDoFfGNELXxV8YIIqlNEMiaQHgUjfIyELmDdXxjbv5g/Er4xMKku8SAlWbkHgOKCtVlnBJallJcvmdRPuh/rDtRoD6Qrdn5hClEdPjDPQzuUGicm2wnTTvELQfpK/KQwIMAKaZd2EEkztmEMTDlXimZF0luWkAZs13YekXEzHTf8AaKgVciAEFKm39n9Yo184gnw7fwxfnT2LsOH8MU8SmfrCNZGQiV6SSARub8xFdMlbeyPUQUxRbrVZmL+ogQquVwEBSfCOhaaats37tbNlAHlEckTE2tEaq9fL0iJVarl6Qbkb44LsskrzOGEaz5alcOcVfti+I9IyKtXGD5A2wJU0quIj0RGrVxj0DzG8D//Z">
            <a:hlinkClick r:id="rId2"/>
          </p:cNvPr>
          <p:cNvSpPr>
            <a:spLocks noChangeAspect="1" noChangeArrowheads="1"/>
          </p:cNvSpPr>
          <p:nvPr/>
        </p:nvSpPr>
        <p:spPr bwMode="auto">
          <a:xfrm>
            <a:off x="57150" y="-1447800"/>
            <a:ext cx="1971675" cy="3019425"/>
          </a:xfrm>
          <a:prstGeom prst="rect">
            <a:avLst/>
          </a:prstGeom>
          <a:noFill/>
        </p:spPr>
        <p:txBody>
          <a:bodyPr vert="horz" wrap="square" lIns="91440" tIns="45720" rIns="91440" bIns="45720" numCol="1" anchor="t" anchorCtr="0" compatLnSpc="1">
            <a:prstTxWarp prst="textNoShape">
              <a:avLst/>
            </a:prstTxWarp>
          </a:bodyPr>
          <a:lstStyle/>
          <a:p>
            <a:endParaRPr lang="hr-HR"/>
          </a:p>
        </p:txBody>
      </p:sp>
      <p:sp>
        <p:nvSpPr>
          <p:cNvPr id="3078" name="AutoShape 6" descr="data:image/jpeg;base64,/9j/4AAQSkZJRgABAQAAAQABAAD/2wCEAAkGBxMTEhUTExIWFRUXFR0aGRgYGRgaFxsaHR0XGhoYGBcYHSggGBolGxoXITEhJSkrLi4uFx8zODMtNygtLisBCgoKDg0OGhAQGy0lICUrLS0tLS0tLS0tLS0tLS0tLS0tLS0tLS0tLS0tLS0tLS0tLS0tLS0tLS0tLS0tLS0tLf/AABEIAP0ApQMBIgACEQEDEQH/xAAcAAACAgMBAQAAAAAAAAAAAAAFBgMEAQIHAAj/xAA/EAABAgQEAwUFBwIFBQEAAAABAhEAAwQhBRIxQVFhcQYTIoGRMlKhscEUI0KS0eHwU2IkQ3KCogcVM7LxFv/EABgBAAMBAQAAAAAAAAAAAAAAAAECAwAE/8QAKBEAAgIBBAIBBAIDAAAAAAAAAAECESEDEjFBIlETMmFxoSPRUmKC/9oADAMBAAIRAxEAPwDoyiJkkaFaCym9X6EX9YiqAT3fT6xS7LV6VqUjMCcnhV7yQTtxBLn/AFCC02V4kp4afpHOUBeOBgotwI9RC1j5JBTxKeoLw348AUgch87wuYhL8RcPdLN5GA+AxE2egSqhbpLJzFjw1gJiFShau9SlWU8hZW416Q4Y6rOuaCGYrY8r2hMp6ZWXLszjrvE1xZbujNLP18KnPIfrFg1QT7SVDy/eNKLwl9STEWLIdR1DM549I2Gw8IsJxVIBCUkq6X/aL9LPlLA7xZLjQIUT0cCBNPTukDRL6DXzMFF1SgEJScoTa2rdd4LS6AmwMmoClt7N9QCT6NEBnqBO48wfSLc+UAtwSDxi8aGwVY2G94bCBlg+VPAdyx+EWpM1DPmSFX3ibDUMtSSAoEGx1/29I2XIAUw9kmz/ABEI6GVmZKkkCWCDd3caC8NFFKaWFBQPAAgltDaAdNSIU5yjThF7C7z1JSEhDMG2ZgfIxN5GWBu7OyQEzFnXKPJ3P0EZmT2z7+P9LQQopkvuZpQNwn/jduUBpRJUrgVfpC1RkyjiKASnibn1izTqZLxHWounpGAqzcBBXJmVauploLLOv8MehQxeumLmq8KvCWYHTgI9D7RLGamqDIm5gWZTg7Bd7Ee6Q/qeEdHpaxM1KJqdFDT3VbjyhFqpf2mUZ4RlIUpKg+rGygdrN/HeTsriRkrMuYfCSH+SVt8D+0WIsbcRTmmSxAvEJDK0/EPPpBmoAM2WryP6xUri6VGxIII9LwWBCxjFFmE1TEEFZvY7tCzQUYLpIvkt1MO82aZsubNKbZSGfa7Nzhcl0wGVRLOAEnmdPjE2sFIvIqz5JS52Y/oIjTKJAJ9IMz6ZZClKB1A5Frn4xTXLa0KipikTqIt1tL4EkcYsYDhUycppaXJ3P04w94R2IUp0zyWH8sItHTbySlqJHLZ1KRqIvrkqDONv5eOqS+wyM7E+ADVrnlAzHeyC0lpRKwRYEP8AEaQ0oCR1DnUyULdfOLUn7wd1ufEk8xG1ZKVLXkWnKRsY2w9bFwN3B4ERzzi1yXjK+C3gtLmKBuol+o9ofCDMmgSgzFsACGGlojmyQialhZScxbo7/wA4xYpFFYU+pAPqXiQ4Xpn+yre3iHplMUKRdiGsFD+GMSsRITMlNY3c9AP1iGQWCxxV9ILzQFghxZeh3JPpAysqsiH3IYD6+UXsYYJTfiT0hRrZqpyylPDXgOHWGSAQIKZpJKykgs7Pm5/SPRuhaU+FTWs3CMQQDXSVCkIkspgqecw94XDRrj8lIaZKVmTmIB4EapMFcYw4SkU6GcioUH5XIgXhdS/3CgMkyavM+qeY5vFUyTDfZbEe9CUqOgt009RBYSMwUx0I+RhOoUinnF1WZkqGl9D56GHfDcikqY3IfK9w3EecMK0Uaaj/AMOsG2o6vAmooe8pZabZkEHreGWZLIkEPqTFOgleBIfh84WXAVyD6aSJlV3ASliCR3gJALX9kgvACg7OrqqyYhORMuWrxKAVlsdB4nv1h5oqFp9TOZzLBy9cp24xD2fAl9zLFitJmrazk2SOOgJ84CS7GbfQXwXBFU6nSiUQbOkKcDk5MHBNuxIHDjEYmOApJCh/N4oV1aQpjKKg3AuPSL2oojTbCgmh9R6xoakZmBB6awOmV0oD/wAavyn9IipsSlknIgg6XFz0eA9QOxgH/qBgUyollYSgZdLnP5W+Ec9wqRNSsoUkZgNyQ/NmjscyqSxWohIvYm8IOJqStcuZ+JKzKWRZ7ZkluhHpHPOVltOyaUoLkl9QySAXu4ePBATOUA4GQMPOLQp8kt9Coj01iPEEtPUoe4BESwOKAFqGt/0tE+fV9H+kVUKeYp9h+kU8YrsiS5Z9By4wyQGD+1OI5iJaRf5nbyEQpy00pLh1Eh+ZOvkIzSshKp80XI8I4DbzMA6mcpZLkn74BuDgwwpo7zJr++frHoJ4fKKVznFs7Atqz/rHoO4FM6XJQtXhmALCCCD+LdlEbQtV9AZape7rWbcGJEXDiKpHdmRPEwEFUty+ZPslB4jTo8GaOfJqkKUkMU2Wj8UskM44p5wYsVijQSjN+7t4JSVpfcufD8BBbs7XTErBXY7725ctbconp8JMqYf7ZSQ+x9q4iriwyyJABZXjVpcgKb66c4awUdBrUp7tPV/heF5Su7Es7KUPnFLB8fK5WRZZSH9GgnLTnkyybgEEfzyh3kRYLdZP7tNYsaMT/wALQnUFXMnKROBYpGUlnIGg30aGivmOiaCSAcw/4bQFwaSAZqEObJPwJMSmUgWlKnpsmcL3cDxed7CMYjj0xACF1DqZj3aA/mXgV2grRKlPmIUdeLcuUKsnGFKJ7qVmFnUqDnoNLsbFYvPysVlhd3BU3R7R5OLzx7E0HmUX9XgPMxSaQHkS025/x4ipsQSp8wyK/wCJhXuQy2sL9/NmAqVMBuHJSX6EPFSkqUBZSogqM4HcXfK4BJ2MbTw7KSbGyhsP25xBIlJ7xGhKXPPWFbwFIb8QWyAD19C0DK+fmmFtCAYlmKdDvogfMxQxPwzQxtkBhRilV1Alhazxb5QCriJqgVbXPo9+URdoK0zFd0g21JjfuWQw1yj5XhuBVkqVFSV2c5WSwPF2eJ6ahBKn2mv1YfKM4dRZgHBYoS3kSYMVUyXISVzNVDwp3JjNgKNbikqUQlRcm5A26x6AGI1GdQUtIuLaaR6Ckgk9NWgJMmclScp8ChYoIzE+pb0g9g+ITEqC0rCZifYWB4VizpWOBhuxrsemplhSQXUkKSWCVBw7KB0PLTpHN59HPoZhRMlkg8QWI0dJhuhDsmD1yKuUphkmAeKWdUltU8UGF7tNTlMunIbMgL0Lh8xO3lAnA8QASmbLUbFgoap/tUNxDNW1EqZJKFJMudmJ08BcN4VaMdYyYGhMlTikpWkOczKG3/yOg4RPQtBSmwFxy5dIR+4KF8LK+QYxc7O4oJE7u1H7tQ1PvHnFLFobsapiUrSPxBX/AKiEzD63uZjd4xLAjhsH/m8PVYp5cw8AwPVMI68J7yaou3hB5wkwwF3H56qisUlThCSEg7Nxh17J9n5QmpBLjgW+EL1NTATlOk2U3ItobwzoqVIGcBVr9OjRlLIzTodcVwyQZSnQkZUkgsLRyeupQtZZhwciDuJdqJy05FG1gW3fR4C1NQArTNzDMejwdWSfAummuSvgiypRlaku1+EWKOQe/If8O194hl0aphCkeCxibs3RmXOLl3S/S8QbLIMqtLIJ2+phb7X4jkYpIJKAnodb+UFqyeyFuWt9TCRWzO8Subx08rQ0UBg9cxksLqOphokyiyS1sggDg9BnurTcnrpDJiGIIlpyoZa9B7o5mGn6BEmn1UumlBw6yGSga9TwEKNZWKWoqWcy9hsB9BGKmeXUSrMom6tugjaiw1UzXwjfif5wgcBM4eZa8xmBSja6WA6fCMwwSKNMsMGHVo9C7xqZ1GpxAS0LmLLJQCS5Adho5s8I1F2tlVU0IqJMtCFKKUqcm50ClaP6MYqdoaz7SLEFAugfh6ni8KKQQlSAAgL4WAUND6w0WmTcR07R9nZtJN7+nAMoXyvqDx4xWwbFBUT5aUTG0+7VoSQxD/AdYaOzmJmrw0oXL7xSHC/FlKQBdXPYtzMBazs8BIlrkOhYKy41NykDlb5QWkBNlr7Qic4DBTFg9m4g7pt5Qv4irLMKCxCg7i7ECxBgXTYkZagCkoWk35q94PoeWhg2mpRWE+FKVpTqnQ8XSdIdCjVg2JlVIZSnMzK+bZtBAoYhlmhRayQCOMV5k5UoIb2gPZ4sB4TygbUVImLKgGL3Tw0hZsaKHDD5UtS1TFlOb3eA2PWMYljawBLkIBcXJG3K8D8PC15lgEpBaw+fAQRVSgG2p31iMp0VjGwBKw2cV5ylJUNATrz6xrWVATMZckIUzMXym2ovDNKklRcmNMTw6XOSUq9oB0ncftAc7G2AmkWAgNYZd+vKK2ETM07w3ZF/UxmUCiUpK75X9HgPTYmUKVkZ1JZKWLjW5jAI+0lW5CAWS/i5sdIqSJWeWQzAkjoLWHGJl0wUliXykF+JLvFCrrsoyI8PE7/7eEUQjJMQq0IQZSHJHtEGyd2fdRgWiapVg/Bh+saU8tc4hCRYE3+d9zDphtEJchkoSspTZrEnrBboCyAafByEd5Ms1wnaLGF1yXs4HGzeW7RbxOZmQEqDOHUOA3/SEutSSrMDlA9kDYbQsfLkaWDoTJOofyePQpYZjikoyzUlRGhGrc4zAcGbeb4LijuhTBQ1A0UOI4HiILzJYWhWxBjniZxSQsHxO4/nCHfDJ4moQp/bDHkRqIfUhWULGV4C/YLEzLnT5T2myj+ZiIP4njQpqFM1V7HKOKsygB9YSZMnup6FBTXIfqDeLHbIzJtLISZqZoSpSnTlOUi2V06hi9xGTtoDQPpZ/wBqlLM0jvAqx0sbjSIKaaumm3JAcZVcfOIuyswhakjdBDcxcQXxzEkJnSadSQRYzH/usAOHGKdi9DBLrk1CE2ZadGZjb4E8IDLATMKCk5lgM3HS0D50oyFhSHUhyG/ELhy3AWi1h1WqZPlrUDYs7Na7aQslgaI9dnagJlGXL8StFbMTsTuYvVCFhnlqfgL/ACjTsxSpVSTFMxM5IJG+ghirMKSgywJiiSWD6tEXptqyi1EnQvU1SWP3a/MEfSMKqJhU/dgI3e0Mc7BkZSO9chd2NwDsb2ETf/nJZSRmUXINztwHKD8MvQvzROZVx8U38SSHITtyeAcohUwFKSliPrDN2rphJqyhAyozufy7wnYjWKSopQNRqOPWNtadDXizGLVwSClJ6nQwLp6J3WosCbfvGy5RAK1F1M/ERfk1IXIz8r9RaH4WBe8lSlxBMteUsEuz8+PSHjCCyWAAGV/M5iY5pMoyS+0PGCzSadIdiA3VvnAmlQEwPis9RUoC4JbyFzA0ySo6aekFJsg5mbb53ihi9V3SAkanXi0CPpDMF1dSAWSRbU849FCdLLum4MYjoUUSciCoU5g92Qn+JUs6e0Oo1heOsGuxamrJYOhcfD9oM1cWLF+Q3SpOedLSfefyvFbtEMhkJSMoVLW/V7fB4d58hOZJAFgdrwkdswVGnfZGvDxB45tPOC0gRhcgmaMoffyil2iKhUqU17b8rNyhrw7Cu6XnKgRlOg2MDMRky1z1mY5YWAsepikZCNENdVFU+SouypVwdLvfzYRaowO8ZlK8IZtByivPIMySgaBFyddVNEKZ6wpQCi4bSDLgMeTtnYtA+yLSAf8AzJtv+GAH/VTEZ0mqQUrKQJbpAPNiTEfZPvsqkd4UryggbnmecBu1S5kycBNVnyywM2rOSW62gbvGjbfKwHQ4zPSsnOoZtb6jlxjuvYyoXMo5SllyRryezxxOSlJclg3iFtWOg6x0DAcbUKTKiYE5UEpDczBU1HIJQ3YK3b6UDUL1Olgb6RzmoRlKmBHWCuMYlNWszCXLO+7mAc+rVMJfX9YldtsolSoGTJyu51J8R9HdolwxZ7pQvZWm0WMKpkrR4vZCzFrCZCD3gA/zCxfUbPFHJK0KkVamoaW7MRp1/hi/2QmK7m7nxKfo/wC8QdsABKlhr8ulo37HzD3J4Zj9IV/RZl9Qwokh1HVrRzvFZpVPJ2BYdI6yqblSpiBYxy2ZKzLc7kwNHDbNPJUbKSwj0WpiL6R6LWLQxdpcYw2VOKaeikz0M+bOsMeBEW+ytfQTi4pEyp6bskqYDYgmEOVRlTt8xBjs/RzJU9EwsA7EuPZOu8Ga8cCR5OllZFyolnIFmDwt47itKpKe8kzMyXAVoOfUQfStndmblvvHPu16/GkBSbbD2rvc+TRz6NuRSeEMCqks9yGZuUUKytSpYIlBKjrd4sYLU95ThR1a9n0hbmYilUzMC5zaQ0U8mbWC7X4gAUp7tII1N3IfT5mJsMrEZisoLqZNhZ3DGBtU5WVMNPSGPDOz9UpFOoSfBMWCleZPUuNQGSYeVUaPI64etQnuAxMtkk6c+sBq6mzpm5gc5PtaeTQekquFZ3MtwwTq/C/OBszEEyiUmZmJDkhOj9Yju9Fvjd5QJqKPwykEkBSSpQFrm3hO40j0qcpCjLSPCEFyd3iQ9oKcqB70qULJGX4C0BqmvzTMwUcq7ZWjK3yNLTa5RcTVJ7vMWASzjlygOqcg5lJFnHlsBFlU1JSpFypvjGlBSZgE92oA3JOh1+sZYEkQU81OUgBmN2e54xYoKuUl/CQXudieUDKtYQtaUjTm0VaOY5OUvffj9YfbasneQrilRKUHmAqvYCzfwQdwL7OmWO5cpLnxfH5Qmzl+Nt+Gu0Eezk4iWwyi1i97vtGkvEy5HCfNCr52DafOFioFOlTJQpbbu0TzJhDJcHaKq6doSAzRhJkF/u26rb6RmKs2Sxj0UsWhVIYnrF2aod2LaRQWXfrFpZdAHKLS6BpvDOiKxNQQjwp9gbcoTe0M0qmAlgc12DD0hmqbIR/oHyhWrkGZMYXIUWA6fvEdFKzTuhr7GK/wZ/0K+RhFp5Ld0v3yr0BAh57PI7unUkhmQoMehhGw+bmXKSbhINupcw8OZP7/ANiPoZKCUCSWeOlUuOU4o6ZJnS0KlqCcuZyzEFSuGsczVVd3NISAxF4skDMC6WfiPOJSzyWidEr+0dMGEpSSliCxs+j8TaF5QSskpmIuGBUd+DawCAAJum4LXEQYiPAnMM3i0CmLbsRpE0lZ0xt4iy7/ANsnAh51PrfxJ0/LGaqnmIIICFDUFJSR8/nC7US0HSWof73g7QyFmXLKSAkAPccbw89tWiup8yzNmMOpVqQsrSEKCvBppr53i5hs1TspmCbHz3jGVfeKOYZS7eIcLWiKWFpQvOQbWYgxNys56wL9YHWs9YpYHN8ak7axanAlaw+gEDcFP3p6GOpZizleJIuVJ++J/mhgh2TTmWzD2RwfU6PFObSrUtSwHDEebRZ7OpUhdwNgxH84wJfSFcjBVSGmgJGxdw0emIso7iNftGaf7KQyToG4RYWixiKHBE1N7x6JKtF49DmEWaGJB1BI9Iu0NMZq0SwWKywJ0EVp9MvMfAr2jdraneL2Hze5moUpJWEFyA4fkDtHS+iMXyNmKOlIS7lIA9IBrIRMSoOLknnZNhBSvnBSQpme7coAVOZShmIAezltMv7RHTGkOOHTM0pRFnB16EQlUNF3a0kqe7aGGjBFtJa24gbVoCcoIYu9+jWhYurC1wVqipCZqtw0Rfa32BvFqchKmy349Y3GHCzdB9TDKjPBB37syRBCUh7quY0lYWX8OhOm3WLQppmgGpaFa9DRkR92nhEM8kBklhw/aL8qgmH8HxiGbSLVsN4VJjOd8sGCo5R5Vcx6hokXhZtmPTgD5REvDw1uo68IfahFJmtNOSZi1EMMtt4rYPSKzleVklwDsTElgknQ8InwMhU1hw8o10mHbdE2HzFImFaj4Aq41J4232ggmrRNqQUaZRZmvd7ekL2JApmqQVEJd7DQxt2dmqE33rG7fCC1cbFT8qD0qcBUa6gj4wQM5ncWtfz+MLOKIWpXgQpRF/CHI5xbpp88yyJqClinKSkgliPLR4TbixryWa6aXsIzFXECohFzuNhwv5x6CuAOjfFMU7yWohISgLSyd9dSYHGavOoJUQMzD8rxZrJCSlkPkzbXJa7nkIqSZqTMAS5JJUSbbN8odysVRoszJyilJ1tE8gFwTdrBwH9kG3KJhTpypbT5iJZqktYHR7dGiadjPBkpOQkXe9uP/wBgTNqk5vvHUrQkl/KLFMsXBcgHTM0BKilmqUVFId+TwYJZC08YDKcRlB2Sw5bRInFJT76WgEMOm+6DaMjC5tvD/OMNtXs3/I54ZMTNByfgF/OClJTlw/CKX/TqgJM5NlAqFw/DnDlV0IQWa7QO6Fl9gbTUjgdYkV2WUoOOLxew9Hs9Y6FJoU90HsW1hmTs+b8XTNlzZiQuWUpUwBNw2rsNYGGsm/2esWO16Gqp+VTgzDv8xANTuLj1jbbLKSRcXPWdQmL3ZxDTc3K/AQEKi2u/GCOEYgJZVmvo28CcHtdBU02i5iPimLPP+GIMIkgTCQdR5RZmzkLLpUHJ8os4PSfe6baQN1aYri956ixs0k1Uwoz5k5Wdm3eGxOIJqJZCQAoj2VfMcdYV8ew5Ocb3ciLIQg+OUC6dEvcaC3EQqmqQXDINxbCKpSgAgsmzkBzHoZKrtYkG8pXqOUeiqqiLgxVqJzApQfCAXUfknz3ipR04CkrV7QNkEG4gsmQDdbBvZR9S28XUSUoPeEAr2ubDlGSpDbskJUSNNPhyiOqUJctClXSSAptbg205RFUTjsFF/mecCp+L50CWtJUkF2ffR7RKC5ZVq6Ia6bLXMUsLKX2y6ecQ5Jf9U/lMbpmyd5R/MY3zU/8ATV+aKX+f0FR/BiXIl/1yP9qon7mWBaeVFrJyqBNuO0apNP7i/wA0WKfuypIlJUDmD5iD6QLDVdHS+xUtEtCbC7Ekau0G62cFE+J4X8IRlDA6DjBBKrGNtyQsv4coBtBeH6TVgSw7eV/lHO6dbAGCkvEGA/WC0xcM5d2zokCfUTCHTnJsLseHOFY9xqy/QQ+9tZL5yn8RG/N4RFT5X9EfmMBui+nFPkgWZOwV8I0WuWQzH4RKudK/pD1MQmfL/pj1MZN/cZxS9Ekmcn2Q7EjXbnDNgkspmPy468DeFL7QnZAgtguJMokgHQX84XUTcWgYtMK41UtMeB32+4KXBES4tPTNILkMNvlAxUk6i46GBCOAucU8hSdiaD7Sb+UegSqSrYfCPQ2wVygNRlMUqUtiQQAzAcPl8YrVwO8wFxoOIPwjNTUFbeNzqABYNxBirSzySFk3D2IG/SNNZuxNNtqkgWqvCCUqCiQeNvSIUrpz/lr/ADRJU4XMVMUqzEvreNv+zlrOT1EHw6f7H8u1+iP/AA3uzPWMj7M/szfURurBltu/UNGRgq23fqIyr/Izf+p4Gl4TfhBLAZaVTklDhAsHAexJL8XigcGWm68wTubWgx2VlgBRzEAaBtXg0LKSocaMhjp6Rclez+0VqZSctlfCL0t8tjDJESZIZGo9IjnTCw09IlIOXX+cIqVPs6xjAjtIvNLLNpwjns2b3ZbKlV9/pHSapQKC6hpwjntZJZd7hOvQ2hC0HRSVWP8AgT6REaz+1PpE6JlP7q/55xhaqf3FesbHplXf2K6qrkPSNBVkaNFjNI9xXrGc8j+mfX942PTN5e0ZoppUDo7wWlNqlRfcbQH+1Sx7KCPOJ6Se4J25u/qIOelROUUsthHuCfZzc49GJKjlBClB7kc49DZIugyae+YsAOXyhCllRVYnXjDlU1oVZII84BUuDkOSu/KJx1Y5sv8AFKKVckCJMxnv+b94ylMw6P6/vBD/ALc4bPEisLy/5kbdp+w/y+gPLEw+8fONh3ujqfr+8E6bDm/HeJZOF3vMPpB3w9grV9AkGc6QorZw7ktqIeMEpTkDpAzF+vO8K0ynALZiVA+pf9IbaFQASlyWAvDKuiU5Phh4SmAFoJypZI0EC5KRZyYacMpUqDCGRIqzZByXYQLqZasp0hsrqIBH0hYq5aWIcxggJUskHSFXHachzxBEN4SlzzgViVGhSVa6fGEY8XkQhha/wnw8T8fjGDhqwWLRmtnKQspCiAP0EQmqX7xjXN+jo2w9syKBb6husZ+wK4/GIzUL94xhE9Z3Mbz+xq0/bNlUJv8AC8T08spBDxX75ezxqZquJg+YP4y8mYoWePRVo5zPmGZ/3j0N+SUlnBqhaiHBPrG5C/7o1AykJeJvtB0jbEH5WRATDoFfGNELXxV8YIIqlNEMiaQHgUjfIyELmDdXxjbv5g/Er4xMKku8SAlWbkHgOKCtVlnBJallJcvmdRPuh/rDtRoD6Qrdn5hClEdPjDPQzuUGicm2wnTTvELQfpK/KQwIMAKaZd2EEkztmEMTDlXimZF0luWkAZs13YekXEzHTf8AaKgVciAEFKm39n9Yo184gnw7fwxfnT2LsOH8MU8SmfrCNZGQiV6SSARub8xFdMlbeyPUQUxRbrVZmL+ogQquVwEBSfCOhaaats37tbNlAHlEckTE2tEaq9fL0iJVarl6Qbkb44LsskrzOGEaz5alcOcVfti+I9IyKtXGD5A2wJU0quIj0RGrVxj0DzG8D//Z">
            <a:hlinkClick r:id="rId2"/>
          </p:cNvPr>
          <p:cNvSpPr>
            <a:spLocks noChangeAspect="1" noChangeArrowheads="1"/>
          </p:cNvSpPr>
          <p:nvPr/>
        </p:nvSpPr>
        <p:spPr bwMode="auto">
          <a:xfrm>
            <a:off x="57150" y="-1447800"/>
            <a:ext cx="1971675" cy="3019425"/>
          </a:xfrm>
          <a:prstGeom prst="rect">
            <a:avLst/>
          </a:prstGeom>
          <a:noFill/>
        </p:spPr>
        <p:txBody>
          <a:bodyPr vert="horz" wrap="square" lIns="91440" tIns="45720" rIns="91440" bIns="45720" numCol="1" anchor="t" anchorCtr="0" compatLnSpc="1">
            <a:prstTxWarp prst="textNoShape">
              <a:avLst/>
            </a:prstTxWarp>
          </a:bodyPr>
          <a:lstStyle/>
          <a:p>
            <a:endParaRPr lang="hr-HR"/>
          </a:p>
        </p:txBody>
      </p:sp>
      <p:sp>
        <p:nvSpPr>
          <p:cNvPr id="3080" name="AutoShape 8" descr="data:image/jpeg;base64,/9j/4AAQSkZJRgABAQAAAQABAAD/2wCEAAkGBxMTEhUTExIWFRUXFR0aGRgYGRgaFxsaHR0XGhoYGBcYHSggGBolGxoXITEhJSkrLi4uFx8zODMtNygtLisBCgoKDg0OGhAQGy0lICUrLS0tLS0tLS0tLS0tLS0tLS0tLS0tLS0tLS0tLS0tLS0tLS0tLS0tLS0tLS0tLS0tLf/AABEIAP0ApQMBIgACEQEDEQH/xAAcAAACAgMBAQAAAAAAAAAAAAAFBgMEAQIHAAj/xAA/EAABAgQEAwUFBwIFBQEAAAABAhEAAwQhBRIxQVFhcQYTIoGRMlKhscEUI0KS0eHwU2IkQ3KCogcVM7LxFv/EABgBAAMBAQAAAAAAAAAAAAAAAAECAwAE/8QAKBEAAgIBBAIBBAIDAAAAAAAAAAECESEDEjFBIlETMmFxoSPRUmKC/9oADAMBAAIRAxEAPwDoyiJkkaFaCym9X6EX9YiqAT3fT6xS7LV6VqUjMCcnhV7yQTtxBLn/AFCC02V4kp4afpHOUBeOBgotwI9RC1j5JBTxKeoLw348AUgch87wuYhL8RcPdLN5GA+AxE2egSqhbpLJzFjw1gJiFShau9SlWU8hZW416Q4Y6rOuaCGYrY8r2hMp6ZWXLszjrvE1xZbujNLP18KnPIfrFg1QT7SVDy/eNKLwl9STEWLIdR1DM549I2Gw8IsJxVIBCUkq6X/aL9LPlLA7xZLjQIUT0cCBNPTukDRL6DXzMFF1SgEJScoTa2rdd4LS6AmwMmoClt7N9QCT6NEBnqBO48wfSLc+UAtwSDxi8aGwVY2G94bCBlg+VPAdyx+EWpM1DPmSFX3ibDUMtSSAoEGx1/29I2XIAUw9kmz/ABEI6GVmZKkkCWCDd3caC8NFFKaWFBQPAAgltDaAdNSIU5yjThF7C7z1JSEhDMG2ZgfIxN5GWBu7OyQEzFnXKPJ3P0EZmT2z7+P9LQQopkvuZpQNwn/jduUBpRJUrgVfpC1RkyjiKASnibn1izTqZLxHWounpGAqzcBBXJmVauploLLOv8MehQxeumLmq8KvCWYHTgI9D7RLGamqDIm5gWZTg7Bd7Ee6Q/qeEdHpaxM1KJqdFDT3VbjyhFqpf2mUZ4RlIUpKg+rGygdrN/HeTsriRkrMuYfCSH+SVt8D+0WIsbcRTmmSxAvEJDK0/EPPpBmoAM2WryP6xUri6VGxIII9LwWBCxjFFmE1TEEFZvY7tCzQUYLpIvkt1MO82aZsubNKbZSGfa7Nzhcl0wGVRLOAEnmdPjE2sFIvIqz5JS52Y/oIjTKJAJ9IMz6ZZClKB1A5Frn4xTXLa0KipikTqIt1tL4EkcYsYDhUycppaXJ3P04w94R2IUp0zyWH8sItHTbySlqJHLZ1KRqIvrkqDONv5eOqS+wyM7E+ADVrnlAzHeyC0lpRKwRYEP8AEaQ0oCR1DnUyULdfOLUn7wd1ufEk8xG1ZKVLXkWnKRsY2w9bFwN3B4ERzzi1yXjK+C3gtLmKBuol+o9ofCDMmgSgzFsACGGlojmyQialhZScxbo7/wA4xYpFFYU+pAPqXiQ4Xpn+yre3iHplMUKRdiGsFD+GMSsRITMlNY3c9AP1iGQWCxxV9ILzQFghxZeh3JPpAysqsiH3IYD6+UXsYYJTfiT0hRrZqpyylPDXgOHWGSAQIKZpJKykgs7Pm5/SPRuhaU+FTWs3CMQQDXSVCkIkspgqecw94XDRrj8lIaZKVmTmIB4EapMFcYw4SkU6GcioUH5XIgXhdS/3CgMkyavM+qeY5vFUyTDfZbEe9CUqOgt009RBYSMwUx0I+RhOoUinnF1WZkqGl9D56GHfDcikqY3IfK9w3EecMK0Uaaj/AMOsG2o6vAmooe8pZabZkEHreGWZLIkEPqTFOgleBIfh84WXAVyD6aSJlV3ASliCR3gJALX9kgvACg7OrqqyYhORMuWrxKAVlsdB4nv1h5oqFp9TOZzLBy9cp24xD2fAl9zLFitJmrazk2SOOgJ84CS7GbfQXwXBFU6nSiUQbOkKcDk5MHBNuxIHDjEYmOApJCh/N4oV1aQpjKKg3AuPSL2oojTbCgmh9R6xoakZmBB6awOmV0oD/wAavyn9IipsSlknIgg6XFz0eA9QOxgH/qBgUyollYSgZdLnP5W+Ec9wqRNSsoUkZgNyQ/NmjscyqSxWohIvYm8IOJqStcuZ+JKzKWRZ7ZkluhHpHPOVltOyaUoLkl9QySAXu4ePBATOUA4GQMPOLQp8kt9Coj01iPEEtPUoe4BESwOKAFqGt/0tE+fV9H+kVUKeYp9h+kU8YrsiS5Z9By4wyQGD+1OI5iJaRf5nbyEQpy00pLh1Eh+ZOvkIzSshKp80XI8I4DbzMA6mcpZLkn74BuDgwwpo7zJr++frHoJ4fKKVznFs7Atqz/rHoO4FM6XJQtXhmALCCCD+LdlEbQtV9AZape7rWbcGJEXDiKpHdmRPEwEFUty+ZPslB4jTo8GaOfJqkKUkMU2Wj8UskM44p5wYsVijQSjN+7t4JSVpfcufD8BBbs7XTErBXY7725ctbconp8JMqYf7ZSQ+x9q4iriwyyJABZXjVpcgKb66c4awUdBrUp7tPV/heF5Su7Es7KUPnFLB8fK5WRZZSH9GgnLTnkyybgEEfzyh3kRYLdZP7tNYsaMT/wALQnUFXMnKROBYpGUlnIGg30aGivmOiaCSAcw/4bQFwaSAZqEObJPwJMSmUgWlKnpsmcL3cDxed7CMYjj0xACF1DqZj3aA/mXgV2grRKlPmIUdeLcuUKsnGFKJ7qVmFnUqDnoNLsbFYvPysVlhd3BU3R7R5OLzx7E0HmUX9XgPMxSaQHkS025/x4ipsQSp8wyK/wCJhXuQy2sL9/NmAqVMBuHJSX6EPFSkqUBZSogqM4HcXfK4BJ2MbTw7KSbGyhsP25xBIlJ7xGhKXPPWFbwFIb8QWyAD19C0DK+fmmFtCAYlmKdDvogfMxQxPwzQxtkBhRilV1Alhazxb5QCriJqgVbXPo9+URdoK0zFd0g21JjfuWQw1yj5XhuBVkqVFSV2c5WSwPF2eJ6ahBKn2mv1YfKM4dRZgHBYoS3kSYMVUyXISVzNVDwp3JjNgKNbikqUQlRcm5A26x6AGI1GdQUtIuLaaR6Ckgk9NWgJMmclScp8ChYoIzE+pb0g9g+ITEqC0rCZifYWB4VizpWOBhuxrsemplhSQXUkKSWCVBw7KB0PLTpHN59HPoZhRMlkg8QWI0dJhuhDsmD1yKuUphkmAeKWdUltU8UGF7tNTlMunIbMgL0Lh8xO3lAnA8QASmbLUbFgoap/tUNxDNW1EqZJKFJMudmJ08BcN4VaMdYyYGhMlTikpWkOczKG3/yOg4RPQtBSmwFxy5dIR+4KF8LK+QYxc7O4oJE7u1H7tQ1PvHnFLFobsapiUrSPxBX/AKiEzD63uZjd4xLAjhsH/m8PVYp5cw8AwPVMI68J7yaou3hB5wkwwF3H56qisUlThCSEg7Nxh17J9n5QmpBLjgW+EL1NTATlOk2U3ItobwzoqVIGcBVr9OjRlLIzTodcVwyQZSnQkZUkgsLRyeupQtZZhwciDuJdqJy05FG1gW3fR4C1NQArTNzDMejwdWSfAummuSvgiypRlaku1+EWKOQe/If8O194hl0aphCkeCxibs3RmXOLl3S/S8QbLIMqtLIJ2+phb7X4jkYpIJKAnodb+UFqyeyFuWt9TCRWzO8Subx08rQ0UBg9cxksLqOphokyiyS1sggDg9BnurTcnrpDJiGIIlpyoZa9B7o5mGn6BEmn1UumlBw6yGSga9TwEKNZWKWoqWcy9hsB9BGKmeXUSrMom6tugjaiw1UzXwjfif5wgcBM4eZa8xmBSja6WA6fCMwwSKNMsMGHVo9C7xqZ1GpxAS0LmLLJQCS5Adho5s8I1F2tlVU0IqJMtCFKKUqcm50ClaP6MYqdoaz7SLEFAugfh6ni8KKQQlSAAgL4WAUND6w0WmTcR07R9nZtJN7+nAMoXyvqDx4xWwbFBUT5aUTG0+7VoSQxD/AdYaOzmJmrw0oXL7xSHC/FlKQBdXPYtzMBazs8BIlrkOhYKy41NykDlb5QWkBNlr7Qic4DBTFg9m4g7pt5Qv4irLMKCxCg7i7ECxBgXTYkZagCkoWk35q94PoeWhg2mpRWE+FKVpTqnQ8XSdIdCjVg2JlVIZSnMzK+bZtBAoYhlmhRayQCOMV5k5UoIb2gPZ4sB4TygbUVImLKgGL3Tw0hZsaKHDD5UtS1TFlOb3eA2PWMYljawBLkIBcXJG3K8D8PC15lgEpBaw+fAQRVSgG2p31iMp0VjGwBKw2cV5ylJUNATrz6xrWVATMZckIUzMXym2ovDNKklRcmNMTw6XOSUq9oB0ncftAc7G2AmkWAgNYZd+vKK2ETM07w3ZF/UxmUCiUpK75X9HgPTYmUKVkZ1JZKWLjW5jAI+0lW5CAWS/i5sdIqSJWeWQzAkjoLWHGJl0wUliXykF+JLvFCrrsoyI8PE7/7eEUQjJMQq0IQZSHJHtEGyd2fdRgWiapVg/Bh+saU8tc4hCRYE3+d9zDphtEJchkoSspTZrEnrBboCyAafByEd5Ms1wnaLGF1yXs4HGzeW7RbxOZmQEqDOHUOA3/SEutSSrMDlA9kDYbQsfLkaWDoTJOofyePQpYZjikoyzUlRGhGrc4zAcGbeb4LijuhTBQ1A0UOI4HiILzJYWhWxBjniZxSQsHxO4/nCHfDJ4moQp/bDHkRqIfUhWULGV4C/YLEzLnT5T2myj+ZiIP4njQpqFM1V7HKOKsygB9YSZMnup6FBTXIfqDeLHbIzJtLISZqZoSpSnTlOUi2V06hi9xGTtoDQPpZ/wBqlLM0jvAqx0sbjSIKaaumm3JAcZVcfOIuyswhakjdBDcxcQXxzEkJnSadSQRYzH/usAOHGKdi9DBLrk1CE2ZadGZjb4E8IDLATMKCk5lgM3HS0D50oyFhSHUhyG/ELhy3AWi1h1WqZPlrUDYs7Na7aQslgaI9dnagJlGXL8StFbMTsTuYvVCFhnlqfgL/ACjTsxSpVSTFMxM5IJG+ghirMKSgywJiiSWD6tEXptqyi1EnQvU1SWP3a/MEfSMKqJhU/dgI3e0Mc7BkZSO9chd2NwDsb2ETf/nJZSRmUXINztwHKD8MvQvzROZVx8U38SSHITtyeAcohUwFKSliPrDN2rphJqyhAyozufy7wnYjWKSopQNRqOPWNtadDXizGLVwSClJ6nQwLp6J3WosCbfvGy5RAK1F1M/ERfk1IXIz8r9RaH4WBe8lSlxBMteUsEuz8+PSHjCCyWAAGV/M5iY5pMoyS+0PGCzSadIdiA3VvnAmlQEwPis9RUoC4JbyFzA0ySo6aekFJsg5mbb53ihi9V3SAkanXi0CPpDMF1dSAWSRbU849FCdLLum4MYjoUUSciCoU5g92Qn+JUs6e0Oo1heOsGuxamrJYOhcfD9oM1cWLF+Q3SpOedLSfefyvFbtEMhkJSMoVLW/V7fB4d58hOZJAFgdrwkdswVGnfZGvDxB45tPOC0gRhcgmaMoffyil2iKhUqU17b8rNyhrw7Cu6XnKgRlOg2MDMRky1z1mY5YWAsepikZCNENdVFU+SouypVwdLvfzYRaowO8ZlK8IZtByivPIMySgaBFyddVNEKZ6wpQCi4bSDLgMeTtnYtA+yLSAf8AzJtv+GAH/VTEZ0mqQUrKQJbpAPNiTEfZPvsqkd4UryggbnmecBu1S5kycBNVnyywM2rOSW62gbvGjbfKwHQ4zPSsnOoZtb6jlxjuvYyoXMo5SllyRryezxxOSlJclg3iFtWOg6x0DAcbUKTKiYE5UEpDczBU1HIJQ3YK3b6UDUL1Olgb6RzmoRlKmBHWCuMYlNWszCXLO+7mAc+rVMJfX9YldtsolSoGTJyu51J8R9HdolwxZ7pQvZWm0WMKpkrR4vZCzFrCZCD3gA/zCxfUbPFHJK0KkVamoaW7MRp1/hi/2QmK7m7nxKfo/wC8QdsABKlhr8ulo37HzD3J4Zj9IV/RZl9Qwokh1HVrRzvFZpVPJ2BYdI6yqblSpiBYxy2ZKzLc7kwNHDbNPJUbKSwj0WpiL6R6LWLQxdpcYw2VOKaeikz0M+bOsMeBEW+ytfQTi4pEyp6bskqYDYgmEOVRlTt8xBjs/RzJU9EwsA7EuPZOu8Ga8cCR5OllZFyolnIFmDwt47itKpKe8kzMyXAVoOfUQfStndmblvvHPu16/GkBSbbD2rvc+TRz6NuRSeEMCqks9yGZuUUKytSpYIlBKjrd4sYLU95ThR1a9n0hbmYilUzMC5zaQ0U8mbWC7X4gAUp7tII1N3IfT5mJsMrEZisoLqZNhZ3DGBtU5WVMNPSGPDOz9UpFOoSfBMWCleZPUuNQGSYeVUaPI64etQnuAxMtkk6c+sBq6mzpm5gc5PtaeTQekquFZ3MtwwTq/C/OBszEEyiUmZmJDkhOj9Yju9Fvjd5QJqKPwykEkBSSpQFrm3hO40j0qcpCjLSPCEFyd3iQ9oKcqB70qULJGX4C0BqmvzTMwUcq7ZWjK3yNLTa5RcTVJ7vMWASzjlygOqcg5lJFnHlsBFlU1JSpFypvjGlBSZgE92oA3JOh1+sZYEkQU81OUgBmN2e54xYoKuUl/CQXudieUDKtYQtaUjTm0VaOY5OUvffj9YfbasneQrilRKUHmAqvYCzfwQdwL7OmWO5cpLnxfH5Qmzl+Nt+Gu0Eezk4iWwyi1i97vtGkvEy5HCfNCr52DafOFioFOlTJQpbbu0TzJhDJcHaKq6doSAzRhJkF/u26rb6RmKs2Sxj0UsWhVIYnrF2aod2LaRQWXfrFpZdAHKLS6BpvDOiKxNQQjwp9gbcoTe0M0qmAlgc12DD0hmqbIR/oHyhWrkGZMYXIUWA6fvEdFKzTuhr7GK/wZ/0K+RhFp5Ld0v3yr0BAh57PI7unUkhmQoMehhGw+bmXKSbhINupcw8OZP7/ANiPoZKCUCSWeOlUuOU4o6ZJnS0KlqCcuZyzEFSuGsczVVd3NISAxF4skDMC6WfiPOJSzyWidEr+0dMGEpSSliCxs+j8TaF5QSskpmIuGBUd+DawCAAJum4LXEQYiPAnMM3i0CmLbsRpE0lZ0xt4iy7/ANsnAh51PrfxJ0/LGaqnmIIICFDUFJSR8/nC7US0HSWof73g7QyFmXLKSAkAPccbw89tWiup8yzNmMOpVqQsrSEKCvBppr53i5hs1TspmCbHz3jGVfeKOYZS7eIcLWiKWFpQvOQbWYgxNys56wL9YHWs9YpYHN8ak7axanAlaw+gEDcFP3p6GOpZizleJIuVJ++J/mhgh2TTmWzD2RwfU6PFObSrUtSwHDEebRZ7OpUhdwNgxH84wJfSFcjBVSGmgJGxdw0emIso7iNftGaf7KQyToG4RYWixiKHBE1N7x6JKtF49DmEWaGJB1BI9Iu0NMZq0SwWKywJ0EVp9MvMfAr2jdraneL2Hze5moUpJWEFyA4fkDtHS+iMXyNmKOlIS7lIA9IBrIRMSoOLknnZNhBSvnBSQpme7coAVOZShmIAezltMv7RHTGkOOHTM0pRFnB16EQlUNF3a0kqe7aGGjBFtJa24gbVoCcoIYu9+jWhYurC1wVqipCZqtw0Rfa32BvFqchKmy349Y3GHCzdB9TDKjPBB37syRBCUh7quY0lYWX8OhOm3WLQppmgGpaFa9DRkR92nhEM8kBklhw/aL8qgmH8HxiGbSLVsN4VJjOd8sGCo5R5Vcx6hokXhZtmPTgD5REvDw1uo68IfahFJmtNOSZi1EMMtt4rYPSKzleVklwDsTElgknQ8InwMhU1hw8o10mHbdE2HzFImFaj4Aq41J4232ggmrRNqQUaZRZmvd7ekL2JApmqQVEJd7DQxt2dmqE33rG7fCC1cbFT8qD0qcBUa6gj4wQM5ncWtfz+MLOKIWpXgQpRF/CHI5xbpp88yyJqClinKSkgliPLR4TbixryWa6aXsIzFXECohFzuNhwv5x6CuAOjfFMU7yWohISgLSyd9dSYHGavOoJUQMzD8rxZrJCSlkPkzbXJa7nkIqSZqTMAS5JJUSbbN8odysVRoszJyilJ1tE8gFwTdrBwH9kG3KJhTpypbT5iJZqktYHR7dGiadjPBkpOQkXe9uP/wBgTNqk5vvHUrQkl/KLFMsXBcgHTM0BKilmqUVFId+TwYJZC08YDKcRlB2Sw5bRInFJT76WgEMOm+6DaMjC5tvD/OMNtXs3/I54ZMTNByfgF/OClJTlw/CKX/TqgJM5NlAqFw/DnDlV0IQWa7QO6Fl9gbTUjgdYkV2WUoOOLxew9Hs9Y6FJoU90HsW1hmTs+b8XTNlzZiQuWUpUwBNw2rsNYGGsm/2esWO16Gqp+VTgzDv8xANTuLj1jbbLKSRcXPWdQmL3ZxDTc3K/AQEKi2u/GCOEYgJZVmvo28CcHtdBU02i5iPimLPP+GIMIkgTCQdR5RZmzkLLpUHJ8os4PSfe6baQN1aYri956ixs0k1Uwoz5k5Wdm3eGxOIJqJZCQAoj2VfMcdYV8ew5Ocb3ciLIQg+OUC6dEvcaC3EQqmqQXDINxbCKpSgAgsmzkBzHoZKrtYkG8pXqOUeiqqiLgxVqJzApQfCAXUfknz3ipR04CkrV7QNkEG4gsmQDdbBvZR9S28XUSUoPeEAr2ubDlGSpDbskJUSNNPhyiOqUJctClXSSAptbg205RFUTjsFF/mecCp+L50CWtJUkF2ffR7RKC5ZVq6Ia6bLXMUsLKX2y6ecQ5Jf9U/lMbpmyd5R/MY3zU/8ATV+aKX+f0FR/BiXIl/1yP9qon7mWBaeVFrJyqBNuO0apNP7i/wA0WKfuypIlJUDmD5iD6QLDVdHS+xUtEtCbC7Ekau0G62cFE+J4X8IRlDA6DjBBKrGNtyQsv4coBtBeH6TVgSw7eV/lHO6dbAGCkvEGA/WC0xcM5d2zokCfUTCHTnJsLseHOFY9xqy/QQ+9tZL5yn8RG/N4RFT5X9EfmMBui+nFPkgWZOwV8I0WuWQzH4RKudK/pD1MQmfL/pj1MZN/cZxS9Ekmcn2Q7EjXbnDNgkspmPy468DeFL7QnZAgtguJMokgHQX84XUTcWgYtMK41UtMeB32+4KXBES4tPTNILkMNvlAxUk6i46GBCOAucU8hSdiaD7Sb+UegSqSrYfCPQ2wVygNRlMUqUtiQQAzAcPl8YrVwO8wFxoOIPwjNTUFbeNzqABYNxBirSzySFk3D2IG/SNNZuxNNtqkgWqvCCUqCiQeNvSIUrpz/lr/ADRJU4XMVMUqzEvreNv+zlrOT1EHw6f7H8u1+iP/AA3uzPWMj7M/szfURurBltu/UNGRgq23fqIyr/Izf+p4Gl4TfhBLAZaVTklDhAsHAexJL8XigcGWm68wTubWgx2VlgBRzEAaBtXg0LKSocaMhjp6Rclez+0VqZSctlfCL0t8tjDJESZIZGo9IjnTCw09IlIOXX+cIqVPs6xjAjtIvNLLNpwjns2b3ZbKlV9/pHSapQKC6hpwjntZJZd7hOvQ2hC0HRSVWP8AgT6REaz+1PpE6JlP7q/55xhaqf3FesbHplXf2K6qrkPSNBVkaNFjNI9xXrGc8j+mfX942PTN5e0ZoppUDo7wWlNqlRfcbQH+1Sx7KCPOJ6Se4J25u/qIOelROUUsthHuCfZzc49GJKjlBClB7kc49DZIugyae+YsAOXyhCllRVYnXjDlU1oVZII84BUuDkOSu/KJx1Y5sv8AFKKVckCJMxnv+b94ylMw6P6/vBD/ALc4bPEisLy/5kbdp+w/y+gPLEw+8fONh3ujqfr+8E6bDm/HeJZOF3vMPpB3w9grV9AkGc6QorZw7ktqIeMEpTkDpAzF+vO8K0ynALZiVA+pf9IbaFQASlyWAvDKuiU5Phh4SmAFoJypZI0EC5KRZyYacMpUqDCGRIqzZByXYQLqZasp0hsrqIBH0hYq5aWIcxggJUskHSFXHachzxBEN4SlzzgViVGhSVa6fGEY8XkQhha/wnw8T8fjGDhqwWLRmtnKQspCiAP0EQmqX7xjXN+jo2w9syKBb6husZ+wK4/GIzUL94xhE9Z3Mbz+xq0/bNlUJv8AC8T08spBDxX75ezxqZquJg+YP4y8mYoWePRVo5zPmGZ/3j0N+SUlnBqhaiHBPrG5C/7o1AykJeJvtB0jbEH5WRATDoFfGNELXxV8YIIqlNEMiaQHgUjfIyELmDdXxjbv5g/Er4xMKku8SAlWbkHgOKCtVlnBJallJcvmdRPuh/rDtRoD6Qrdn5hClEdPjDPQzuUGicm2wnTTvELQfpK/KQwIMAKaZd2EEkztmEMTDlXimZF0luWkAZs13YekXEzHTf8AaKgVciAEFKm39n9Yo184gnw7fwxfnT2LsOH8MU8SmfrCNZGQiV6SSARub8xFdMlbeyPUQUxRbrVZmL+ogQquVwEBSfCOhaaats37tbNlAHlEckTE2tEaq9fL0iJVarl6Qbkb44LsskrzOGEaz5alcOcVfti+I9IyKtXGD5A2wJU0quIj0RGrVxj0DzG8D//Z">
            <a:hlinkClick r:id="rId2"/>
          </p:cNvPr>
          <p:cNvSpPr>
            <a:spLocks noChangeAspect="1" noChangeArrowheads="1"/>
          </p:cNvSpPr>
          <p:nvPr/>
        </p:nvSpPr>
        <p:spPr bwMode="auto">
          <a:xfrm>
            <a:off x="57150" y="-1447800"/>
            <a:ext cx="1971675" cy="3019425"/>
          </a:xfrm>
          <a:prstGeom prst="rect">
            <a:avLst/>
          </a:prstGeom>
          <a:noFill/>
        </p:spPr>
        <p:txBody>
          <a:bodyPr vert="horz" wrap="square" lIns="91440" tIns="45720" rIns="91440" bIns="45720" numCol="1" anchor="t" anchorCtr="0" compatLnSpc="1">
            <a:prstTxWarp prst="textNoShape">
              <a:avLst/>
            </a:prstTxWarp>
          </a:bodyPr>
          <a:lstStyle/>
          <a:p>
            <a:endParaRPr lang="hr-HR"/>
          </a:p>
        </p:txBody>
      </p:sp>
      <p:sp>
        <p:nvSpPr>
          <p:cNvPr id="3082" name="AutoShape 10" descr="data:image/jpeg;base64,/9j/4AAQSkZJRgABAQAAAQABAAD/2wCEAAkGBxMTEhUTExIWFRUXFR0aGRgYGRgaFxsaHR0XGhoYGBcYHSggGBolGxoXITEhJSkrLi4uFx8zODMtNygtLisBCgoKDg0OGhAQGy0lICUrLS0tLS0tLS0tLS0tLS0tLS0tLS0tLS0tLS0tLS0tLS0tLS0tLS0tLS0tLS0tLS0tLf/AABEIAP0ApQMBIgACEQEDEQH/xAAcAAACAgMBAQAAAAAAAAAAAAAFBgMEAQIHAAj/xAA/EAABAgQEAwUFBwIFBQEAAAABAhEAAwQhBRIxQVFhcQYTIoGRMlKhscEUI0KS0eHwU2IkQ3KCogcVM7LxFv/EABgBAAMBAQAAAAAAAAAAAAAAAAECAwAE/8QAKBEAAgIBBAIBBAIDAAAAAAAAAAECESEDEjFBIlETMmFxoSPRUmKC/9oADAMBAAIRAxEAPwDoyiJkkaFaCym9X6EX9YiqAT3fT6xS7LV6VqUjMCcnhV7yQTtxBLn/AFCC02V4kp4afpHOUBeOBgotwI9RC1j5JBTxKeoLw348AUgch87wuYhL8RcPdLN5GA+AxE2egSqhbpLJzFjw1gJiFShau9SlWU8hZW416Q4Y6rOuaCGYrY8r2hMp6ZWXLszjrvE1xZbujNLP18KnPIfrFg1QT7SVDy/eNKLwl9STEWLIdR1DM549I2Gw8IsJxVIBCUkq6X/aL9LPlLA7xZLjQIUT0cCBNPTukDRL6DXzMFF1SgEJScoTa2rdd4LS6AmwMmoClt7N9QCT6NEBnqBO48wfSLc+UAtwSDxi8aGwVY2G94bCBlg+VPAdyx+EWpM1DPmSFX3ibDUMtSSAoEGx1/29I2XIAUw9kmz/ABEI6GVmZKkkCWCDd3caC8NFFKaWFBQPAAgltDaAdNSIU5yjThF7C7z1JSEhDMG2ZgfIxN5GWBu7OyQEzFnXKPJ3P0EZmT2z7+P9LQQopkvuZpQNwn/jduUBpRJUrgVfpC1RkyjiKASnibn1izTqZLxHWounpGAqzcBBXJmVauploLLOv8MehQxeumLmq8KvCWYHTgI9D7RLGamqDIm5gWZTg7Bd7Ee6Q/qeEdHpaxM1KJqdFDT3VbjyhFqpf2mUZ4RlIUpKg+rGygdrN/HeTsriRkrMuYfCSH+SVt8D+0WIsbcRTmmSxAvEJDK0/EPPpBmoAM2WryP6xUri6VGxIII9LwWBCxjFFmE1TEEFZvY7tCzQUYLpIvkt1MO82aZsubNKbZSGfa7Nzhcl0wGVRLOAEnmdPjE2sFIvIqz5JS52Y/oIjTKJAJ9IMz6ZZClKB1A5Frn4xTXLa0KipikTqIt1tL4EkcYsYDhUycppaXJ3P04w94R2IUp0zyWH8sItHTbySlqJHLZ1KRqIvrkqDONv5eOqS+wyM7E+ADVrnlAzHeyC0lpRKwRYEP8AEaQ0oCR1DnUyULdfOLUn7wd1ufEk8xG1ZKVLXkWnKRsY2w9bFwN3B4ERzzi1yXjK+C3gtLmKBuol+o9ofCDMmgSgzFsACGGlojmyQialhZScxbo7/wA4xYpFFYU+pAPqXiQ4Xpn+yre3iHplMUKRdiGsFD+GMSsRITMlNY3c9AP1iGQWCxxV9ILzQFghxZeh3JPpAysqsiH3IYD6+UXsYYJTfiT0hRrZqpyylPDXgOHWGSAQIKZpJKykgs7Pm5/SPRuhaU+FTWs3CMQQDXSVCkIkspgqecw94XDRrj8lIaZKVmTmIB4EapMFcYw4SkU6GcioUH5XIgXhdS/3CgMkyavM+qeY5vFUyTDfZbEe9CUqOgt009RBYSMwUx0I+RhOoUinnF1WZkqGl9D56GHfDcikqY3IfK9w3EecMK0Uaaj/AMOsG2o6vAmooe8pZabZkEHreGWZLIkEPqTFOgleBIfh84WXAVyD6aSJlV3ASliCR3gJALX9kgvACg7OrqqyYhORMuWrxKAVlsdB4nv1h5oqFp9TOZzLBy9cp24xD2fAl9zLFitJmrazk2SOOgJ84CS7GbfQXwXBFU6nSiUQbOkKcDk5MHBNuxIHDjEYmOApJCh/N4oV1aQpjKKg3AuPSL2oojTbCgmh9R6xoakZmBB6awOmV0oD/wAavyn9IipsSlknIgg6XFz0eA9QOxgH/qBgUyollYSgZdLnP5W+Ec9wqRNSsoUkZgNyQ/NmjscyqSxWohIvYm8IOJqStcuZ+JKzKWRZ7ZkluhHpHPOVltOyaUoLkl9QySAXu4ePBATOUA4GQMPOLQp8kt9Coj01iPEEtPUoe4BESwOKAFqGt/0tE+fV9H+kVUKeYp9h+kU8YrsiS5Z9By4wyQGD+1OI5iJaRf5nbyEQpy00pLh1Eh+ZOvkIzSshKp80XI8I4DbzMA6mcpZLkn74BuDgwwpo7zJr++frHoJ4fKKVznFs7Atqz/rHoO4FM6XJQtXhmALCCCD+LdlEbQtV9AZape7rWbcGJEXDiKpHdmRPEwEFUty+ZPslB4jTo8GaOfJqkKUkMU2Wj8UskM44p5wYsVijQSjN+7t4JSVpfcufD8BBbs7XTErBXY7725ctbconp8JMqYf7ZSQ+x9q4iriwyyJABZXjVpcgKb66c4awUdBrUp7tPV/heF5Su7Es7KUPnFLB8fK5WRZZSH9GgnLTnkyybgEEfzyh3kRYLdZP7tNYsaMT/wALQnUFXMnKROBYpGUlnIGg30aGivmOiaCSAcw/4bQFwaSAZqEObJPwJMSmUgWlKnpsmcL3cDxed7CMYjj0xACF1DqZj3aA/mXgV2grRKlPmIUdeLcuUKsnGFKJ7qVmFnUqDnoNLsbFYvPysVlhd3BU3R7R5OLzx7E0HmUX9XgPMxSaQHkS025/x4ipsQSp8wyK/wCJhXuQy2sL9/NmAqVMBuHJSX6EPFSkqUBZSogqM4HcXfK4BJ2MbTw7KSbGyhsP25xBIlJ7xGhKXPPWFbwFIb8QWyAD19C0DK+fmmFtCAYlmKdDvogfMxQxPwzQxtkBhRilV1Alhazxb5QCriJqgVbXPo9+URdoK0zFd0g21JjfuWQw1yj5XhuBVkqVFSV2c5WSwPF2eJ6ahBKn2mv1YfKM4dRZgHBYoS3kSYMVUyXISVzNVDwp3JjNgKNbikqUQlRcm5A26x6AGI1GdQUtIuLaaR6Ckgk9NWgJMmclScp8ChYoIzE+pb0g9g+ITEqC0rCZifYWB4VizpWOBhuxrsemplhSQXUkKSWCVBw7KB0PLTpHN59HPoZhRMlkg8QWI0dJhuhDsmD1yKuUphkmAeKWdUltU8UGF7tNTlMunIbMgL0Lh8xO3lAnA8QASmbLUbFgoap/tUNxDNW1EqZJKFJMudmJ08BcN4VaMdYyYGhMlTikpWkOczKG3/yOg4RPQtBSmwFxy5dIR+4KF8LK+QYxc7O4oJE7u1H7tQ1PvHnFLFobsapiUrSPxBX/AKiEzD63uZjd4xLAjhsH/m8PVYp5cw8AwPVMI68J7yaou3hB5wkwwF3H56qisUlThCSEg7Nxh17J9n5QmpBLjgW+EL1NTATlOk2U3ItobwzoqVIGcBVr9OjRlLIzTodcVwyQZSnQkZUkgsLRyeupQtZZhwciDuJdqJy05FG1gW3fR4C1NQArTNzDMejwdWSfAummuSvgiypRlaku1+EWKOQe/If8O194hl0aphCkeCxibs3RmXOLl3S/S8QbLIMqtLIJ2+phb7X4jkYpIJKAnodb+UFqyeyFuWt9TCRWzO8Subx08rQ0UBg9cxksLqOphokyiyS1sggDg9BnurTcnrpDJiGIIlpyoZa9B7o5mGn6BEmn1UumlBw6yGSga9TwEKNZWKWoqWcy9hsB9BGKmeXUSrMom6tugjaiw1UzXwjfif5wgcBM4eZa8xmBSja6WA6fCMwwSKNMsMGHVo9C7xqZ1GpxAS0LmLLJQCS5Adho5s8I1F2tlVU0IqJMtCFKKUqcm50ClaP6MYqdoaz7SLEFAugfh6ni8KKQQlSAAgL4WAUND6w0WmTcR07R9nZtJN7+nAMoXyvqDx4xWwbFBUT5aUTG0+7VoSQxD/AdYaOzmJmrw0oXL7xSHC/FlKQBdXPYtzMBazs8BIlrkOhYKy41NykDlb5QWkBNlr7Qic4DBTFg9m4g7pt5Qv4irLMKCxCg7i7ECxBgXTYkZagCkoWk35q94PoeWhg2mpRWE+FKVpTqnQ8XSdIdCjVg2JlVIZSnMzK+bZtBAoYhlmhRayQCOMV5k5UoIb2gPZ4sB4TygbUVImLKgGL3Tw0hZsaKHDD5UtS1TFlOb3eA2PWMYljawBLkIBcXJG3K8D8PC15lgEpBaw+fAQRVSgG2p31iMp0VjGwBKw2cV5ylJUNATrz6xrWVATMZckIUzMXym2ovDNKklRcmNMTw6XOSUq9oB0ncftAc7G2AmkWAgNYZd+vKK2ETM07w3ZF/UxmUCiUpK75X9HgPTYmUKVkZ1JZKWLjW5jAI+0lW5CAWS/i5sdIqSJWeWQzAkjoLWHGJl0wUliXykF+JLvFCrrsoyI8PE7/7eEUQjJMQq0IQZSHJHtEGyd2fdRgWiapVg/Bh+saU8tc4hCRYE3+d9zDphtEJchkoSspTZrEnrBboCyAafByEd5Ms1wnaLGF1yXs4HGzeW7RbxOZmQEqDOHUOA3/SEutSSrMDlA9kDYbQsfLkaWDoTJOofyePQpYZjikoyzUlRGhGrc4zAcGbeb4LijuhTBQ1A0UOI4HiILzJYWhWxBjniZxSQsHxO4/nCHfDJ4moQp/bDHkRqIfUhWULGV4C/YLEzLnT5T2myj+ZiIP4njQpqFM1V7HKOKsygB9YSZMnup6FBTXIfqDeLHbIzJtLISZqZoSpSnTlOUi2V06hi9xGTtoDQPpZ/wBqlLM0jvAqx0sbjSIKaaumm3JAcZVcfOIuyswhakjdBDcxcQXxzEkJnSadSQRYzH/usAOHGKdi9DBLrk1CE2ZadGZjb4E8IDLATMKCk5lgM3HS0D50oyFhSHUhyG/ELhy3AWi1h1WqZPlrUDYs7Na7aQslgaI9dnagJlGXL8StFbMTsTuYvVCFhnlqfgL/ACjTsxSpVSTFMxM5IJG+ghirMKSgywJiiSWD6tEXptqyi1EnQvU1SWP3a/MEfSMKqJhU/dgI3e0Mc7BkZSO9chd2NwDsb2ETf/nJZSRmUXINztwHKD8MvQvzROZVx8U38SSHITtyeAcohUwFKSliPrDN2rphJqyhAyozufy7wnYjWKSopQNRqOPWNtadDXizGLVwSClJ6nQwLp6J3WosCbfvGy5RAK1F1M/ERfk1IXIz8r9RaH4WBe8lSlxBMteUsEuz8+PSHjCCyWAAGV/M5iY5pMoyS+0PGCzSadIdiA3VvnAmlQEwPis9RUoC4JbyFzA0ySo6aekFJsg5mbb53ihi9V3SAkanXi0CPpDMF1dSAWSRbU849FCdLLum4MYjoUUSciCoU5g92Qn+JUs6e0Oo1heOsGuxamrJYOhcfD9oM1cWLF+Q3SpOedLSfefyvFbtEMhkJSMoVLW/V7fB4d58hOZJAFgdrwkdswVGnfZGvDxB45tPOC0gRhcgmaMoffyil2iKhUqU17b8rNyhrw7Cu6XnKgRlOg2MDMRky1z1mY5YWAsepikZCNENdVFU+SouypVwdLvfzYRaowO8ZlK8IZtByivPIMySgaBFyddVNEKZ6wpQCi4bSDLgMeTtnYtA+yLSAf8AzJtv+GAH/VTEZ0mqQUrKQJbpAPNiTEfZPvsqkd4UryggbnmecBu1S5kycBNVnyywM2rOSW62gbvGjbfKwHQ4zPSsnOoZtb6jlxjuvYyoXMo5SllyRryezxxOSlJclg3iFtWOg6x0DAcbUKTKiYE5UEpDczBU1HIJQ3YK3b6UDUL1Olgb6RzmoRlKmBHWCuMYlNWszCXLO+7mAc+rVMJfX9YldtsolSoGTJyu51J8R9HdolwxZ7pQvZWm0WMKpkrR4vZCzFrCZCD3gA/zCxfUbPFHJK0KkVamoaW7MRp1/hi/2QmK7m7nxKfo/wC8QdsABKlhr8ulo37HzD3J4Zj9IV/RZl9Qwokh1HVrRzvFZpVPJ2BYdI6yqblSpiBYxy2ZKzLc7kwNHDbNPJUbKSwj0WpiL6R6LWLQxdpcYw2VOKaeikz0M+bOsMeBEW+ytfQTi4pEyp6bskqYDYgmEOVRlTt8xBjs/RzJU9EwsA7EuPZOu8Ga8cCR5OllZFyolnIFmDwt47itKpKe8kzMyXAVoOfUQfStndmblvvHPu16/GkBSbbD2rvc+TRz6NuRSeEMCqks9yGZuUUKytSpYIlBKjrd4sYLU95ThR1a9n0hbmYilUzMC5zaQ0U8mbWC7X4gAUp7tII1N3IfT5mJsMrEZisoLqZNhZ3DGBtU5WVMNPSGPDOz9UpFOoSfBMWCleZPUuNQGSYeVUaPI64etQnuAxMtkk6c+sBq6mzpm5gc5PtaeTQekquFZ3MtwwTq/C/OBszEEyiUmZmJDkhOj9Yju9Fvjd5QJqKPwykEkBSSpQFrm3hO40j0qcpCjLSPCEFyd3iQ9oKcqB70qULJGX4C0BqmvzTMwUcq7ZWjK3yNLTa5RcTVJ7vMWASzjlygOqcg5lJFnHlsBFlU1JSpFypvjGlBSZgE92oA3JOh1+sZYEkQU81OUgBmN2e54xYoKuUl/CQXudieUDKtYQtaUjTm0VaOY5OUvffj9YfbasneQrilRKUHmAqvYCzfwQdwL7OmWO5cpLnxfH5Qmzl+Nt+Gu0Eezk4iWwyi1i97vtGkvEy5HCfNCr52DafOFioFOlTJQpbbu0TzJhDJcHaKq6doSAzRhJkF/u26rb6RmKs2Sxj0UsWhVIYnrF2aod2LaRQWXfrFpZdAHKLS6BpvDOiKxNQQjwp9gbcoTe0M0qmAlgc12DD0hmqbIR/oHyhWrkGZMYXIUWA6fvEdFKzTuhr7GK/wZ/0K+RhFp5Ld0v3yr0BAh57PI7unUkhmQoMehhGw+bmXKSbhINupcw8OZP7/ANiPoZKCUCSWeOlUuOU4o6ZJnS0KlqCcuZyzEFSuGsczVVd3NISAxF4skDMC6WfiPOJSzyWidEr+0dMGEpSSliCxs+j8TaF5QSskpmIuGBUd+DawCAAJum4LXEQYiPAnMM3i0CmLbsRpE0lZ0xt4iy7/ANsnAh51PrfxJ0/LGaqnmIIICFDUFJSR8/nC7US0HSWof73g7QyFmXLKSAkAPccbw89tWiup8yzNmMOpVqQsrSEKCvBppr53i5hs1TspmCbHz3jGVfeKOYZS7eIcLWiKWFpQvOQbWYgxNys56wL9YHWs9YpYHN8ak7axanAlaw+gEDcFP3p6GOpZizleJIuVJ++J/mhgh2TTmWzD2RwfU6PFObSrUtSwHDEebRZ7OpUhdwNgxH84wJfSFcjBVSGmgJGxdw0emIso7iNftGaf7KQyToG4RYWixiKHBE1N7x6JKtF49DmEWaGJB1BI9Iu0NMZq0SwWKywJ0EVp9MvMfAr2jdraneL2Hze5moUpJWEFyA4fkDtHS+iMXyNmKOlIS7lIA9IBrIRMSoOLknnZNhBSvnBSQpme7coAVOZShmIAezltMv7RHTGkOOHTM0pRFnB16EQlUNF3a0kqe7aGGjBFtJa24gbVoCcoIYu9+jWhYurC1wVqipCZqtw0Rfa32BvFqchKmy349Y3GHCzdB9TDKjPBB37syRBCUh7quY0lYWX8OhOm3WLQppmgGpaFa9DRkR92nhEM8kBklhw/aL8qgmH8HxiGbSLVsN4VJjOd8sGCo5R5Vcx6hokXhZtmPTgD5REvDw1uo68IfahFJmtNOSZi1EMMtt4rYPSKzleVklwDsTElgknQ8InwMhU1hw8o10mHbdE2HzFImFaj4Aq41J4232ggmrRNqQUaZRZmvd7ekL2JApmqQVEJd7DQxt2dmqE33rG7fCC1cbFT8qD0qcBUa6gj4wQM5ncWtfz+MLOKIWpXgQpRF/CHI5xbpp88yyJqClinKSkgliPLR4TbixryWa6aXsIzFXECohFzuNhwv5x6CuAOjfFMU7yWohISgLSyd9dSYHGavOoJUQMzD8rxZrJCSlkPkzbXJa7nkIqSZqTMAS5JJUSbbN8odysVRoszJyilJ1tE8gFwTdrBwH9kG3KJhTpypbT5iJZqktYHR7dGiadjPBkpOQkXe9uP/wBgTNqk5vvHUrQkl/KLFMsXBcgHTM0BKilmqUVFId+TwYJZC08YDKcRlB2Sw5bRInFJT76WgEMOm+6DaMjC5tvD/OMNtXs3/I54ZMTNByfgF/OClJTlw/CKX/TqgJM5NlAqFw/DnDlV0IQWa7QO6Fl9gbTUjgdYkV2WUoOOLxew9Hs9Y6FJoU90HsW1hmTs+b8XTNlzZiQuWUpUwBNw2rsNYGGsm/2esWO16Gqp+VTgzDv8xANTuLj1jbbLKSRcXPWdQmL3ZxDTc3K/AQEKi2u/GCOEYgJZVmvo28CcHtdBU02i5iPimLPP+GIMIkgTCQdR5RZmzkLLpUHJ8os4PSfe6baQN1aYri956ixs0k1Uwoz5k5Wdm3eGxOIJqJZCQAoj2VfMcdYV8ew5Ocb3ciLIQg+OUC6dEvcaC3EQqmqQXDINxbCKpSgAgsmzkBzHoZKrtYkG8pXqOUeiqqiLgxVqJzApQfCAXUfknz3ipR04CkrV7QNkEG4gsmQDdbBvZR9S28XUSUoPeEAr2ubDlGSpDbskJUSNNPhyiOqUJctClXSSAptbg205RFUTjsFF/mecCp+L50CWtJUkF2ffR7RKC5ZVq6Ia6bLXMUsLKX2y6ecQ5Jf9U/lMbpmyd5R/MY3zU/8ATV+aKX+f0FR/BiXIl/1yP9qon7mWBaeVFrJyqBNuO0apNP7i/wA0WKfuypIlJUDmD5iD6QLDVdHS+xUtEtCbC7Ekau0G62cFE+J4X8IRlDA6DjBBKrGNtyQsv4coBtBeH6TVgSw7eV/lHO6dbAGCkvEGA/WC0xcM5d2zokCfUTCHTnJsLseHOFY9xqy/QQ+9tZL5yn8RG/N4RFT5X9EfmMBui+nFPkgWZOwV8I0WuWQzH4RKudK/pD1MQmfL/pj1MZN/cZxS9Ekmcn2Q7EjXbnDNgkspmPy468DeFL7QnZAgtguJMokgHQX84XUTcWgYtMK41UtMeB32+4KXBES4tPTNILkMNvlAxUk6i46GBCOAucU8hSdiaD7Sb+UegSqSrYfCPQ2wVygNRlMUqUtiQQAzAcPl8YrVwO8wFxoOIPwjNTUFbeNzqABYNxBirSzySFk3D2IG/SNNZuxNNtqkgWqvCCUqCiQeNvSIUrpz/lr/ADRJU4XMVMUqzEvreNv+zlrOT1EHw6f7H8u1+iP/AA3uzPWMj7M/szfURurBltu/UNGRgq23fqIyr/Izf+p4Gl4TfhBLAZaVTklDhAsHAexJL8XigcGWm68wTubWgx2VlgBRzEAaBtXg0LKSocaMhjp6Rclez+0VqZSctlfCL0t8tjDJESZIZGo9IjnTCw09IlIOXX+cIqVPs6xjAjtIvNLLNpwjns2b3ZbKlV9/pHSapQKC6hpwjntZJZd7hOvQ2hC0HRSVWP8AgT6REaz+1PpE6JlP7q/55xhaqf3FesbHplXf2K6qrkPSNBVkaNFjNI9xXrGc8j+mfX942PTN5e0ZoppUDo7wWlNqlRfcbQH+1Sx7KCPOJ6Se4J25u/qIOelROUUsthHuCfZzc49GJKjlBClB7kc49DZIugyae+YsAOXyhCllRVYnXjDlU1oVZII84BUuDkOSu/KJx1Y5sv8AFKKVckCJMxnv+b94ylMw6P6/vBD/ALc4bPEisLy/5kbdp+w/y+gPLEw+8fONh3ujqfr+8E6bDm/HeJZOF3vMPpB3w9grV9AkGc6QorZw7ktqIeMEpTkDpAzF+vO8K0ynALZiVA+pf9IbaFQASlyWAvDKuiU5Phh4SmAFoJypZI0EC5KRZyYacMpUqDCGRIqzZByXYQLqZasp0hsrqIBH0hYq5aWIcxggJUskHSFXHachzxBEN4SlzzgViVGhSVa6fGEY8XkQhha/wnw8T8fjGDhqwWLRmtnKQspCiAP0EQmqX7xjXN+jo2w9syKBb6husZ+wK4/GIzUL94xhE9Z3Mbz+xq0/bNlUJv8AC8T08spBDxX75ezxqZquJg+YP4y8mYoWePRVo5zPmGZ/3j0N+SUlnBqhaiHBPrG5C/7o1AykJeJvtB0jbEH5WRATDoFfGNELXxV8YIIqlNEMiaQHgUjfIyELmDdXxjbv5g/Er4xMKku8SAlWbkHgOKCtVlnBJallJcvmdRPuh/rDtRoD6Qrdn5hClEdPjDPQzuUGicm2wnTTvELQfpK/KQwIMAKaZd2EEkztmEMTDlXimZF0luWkAZs13YekXEzHTf8AaKgVciAEFKm39n9Yo184gnw7fwxfnT2LsOH8MU8SmfrCNZGQiV6SSARub8xFdMlbeyPUQUxRbrVZmL+ogQquVwEBSfCOhaaats37tbNlAHlEckTE2tEaq9fL0iJVarl6Qbkb44LsskrzOGEaz5alcOcVfti+I9IyKtXGD5A2wJU0quIj0RGrVxj0DzG8D//Z">
            <a:hlinkClick r:id="rId2"/>
          </p:cNvPr>
          <p:cNvSpPr>
            <a:spLocks noChangeAspect="1" noChangeArrowheads="1"/>
          </p:cNvSpPr>
          <p:nvPr/>
        </p:nvSpPr>
        <p:spPr bwMode="auto">
          <a:xfrm>
            <a:off x="57150" y="-1447800"/>
            <a:ext cx="1971675" cy="3019425"/>
          </a:xfrm>
          <a:prstGeom prst="rect">
            <a:avLst/>
          </a:prstGeom>
          <a:noFill/>
        </p:spPr>
        <p:txBody>
          <a:bodyPr vert="horz" wrap="square" lIns="91440" tIns="45720" rIns="91440" bIns="45720" numCol="1" anchor="t" anchorCtr="0" compatLnSpc="1">
            <a:prstTxWarp prst="textNoShape">
              <a:avLst/>
            </a:prstTxWarp>
          </a:bodyPr>
          <a:lstStyle/>
          <a:p>
            <a:endParaRPr lang="hr-HR"/>
          </a:p>
        </p:txBody>
      </p:sp>
      <p:sp>
        <p:nvSpPr>
          <p:cNvPr id="3084" name="AutoShape 12" descr="data:image/jpeg;base64,/9j/4AAQSkZJRgABAQAAAQABAAD/2wCEAAkGBxMTEhUTExIWFRUXFR0aGRgYGRgaFxsaHR0XGhoYGBcYHSggGBolGxoXITEhJSkrLi4uFx8zODMtNygtLisBCgoKDg0OGhAQGy0lICUrLS0tLS0tLS0tLS0tLS0tLS0tLS0tLS0tLS0tLS0tLS0tLS0tLS0tLS0tLS0tLS0tLf/AABEIAP0ApQMBIgACEQEDEQH/xAAcAAACAgMBAQAAAAAAAAAAAAAFBgMEAQIHAAj/xAA/EAABAgQEAwUFBwIFBQEAAAABAhEAAwQhBRIxQVFhcQYTIoGRMlKhscEUI0KS0eHwU2IkQ3KCogcVM7LxFv/EABgBAAMBAQAAAAAAAAAAAAAAAAECAwAE/8QAKBEAAgIBBAIBBAIDAAAAAAAAAAECESEDEjFBIlETMmFxoSPRUmKC/9oADAMBAAIRAxEAPwDoyiJkkaFaCym9X6EX9YiqAT3fT6xS7LV6VqUjMCcnhV7yQTtxBLn/AFCC02V4kp4afpHOUBeOBgotwI9RC1j5JBTxKeoLw348AUgch87wuYhL8RcPdLN5GA+AxE2egSqhbpLJzFjw1gJiFShau9SlWU8hZW416Q4Y6rOuaCGYrY8r2hMp6ZWXLszjrvE1xZbujNLP18KnPIfrFg1QT7SVDy/eNKLwl9STEWLIdR1DM549I2Gw8IsJxVIBCUkq6X/aL9LPlLA7xZLjQIUT0cCBNPTukDRL6DXzMFF1SgEJScoTa2rdd4LS6AmwMmoClt7N9QCT6NEBnqBO48wfSLc+UAtwSDxi8aGwVY2G94bCBlg+VPAdyx+EWpM1DPmSFX3ibDUMtSSAoEGx1/29I2XIAUw9kmz/ABEI6GVmZKkkCWCDd3caC8NFFKaWFBQPAAgltDaAdNSIU5yjThF7C7z1JSEhDMG2ZgfIxN5GWBu7OyQEzFnXKPJ3P0EZmT2z7+P9LQQopkvuZpQNwn/jduUBpRJUrgVfpC1RkyjiKASnibn1izTqZLxHWounpGAqzcBBXJmVauploLLOv8MehQxeumLmq8KvCWYHTgI9D7RLGamqDIm5gWZTg7Bd7Ee6Q/qeEdHpaxM1KJqdFDT3VbjyhFqpf2mUZ4RlIUpKg+rGygdrN/HeTsriRkrMuYfCSH+SVt8D+0WIsbcRTmmSxAvEJDK0/EPPpBmoAM2WryP6xUri6VGxIII9LwWBCxjFFmE1TEEFZvY7tCzQUYLpIvkt1MO82aZsubNKbZSGfa7Nzhcl0wGVRLOAEnmdPjE2sFIvIqz5JS52Y/oIjTKJAJ9IMz6ZZClKB1A5Frn4xTXLa0KipikTqIt1tL4EkcYsYDhUycppaXJ3P04w94R2IUp0zyWH8sItHTbySlqJHLZ1KRqIvrkqDONv5eOqS+wyM7E+ADVrnlAzHeyC0lpRKwRYEP8AEaQ0oCR1DnUyULdfOLUn7wd1ufEk8xG1ZKVLXkWnKRsY2w9bFwN3B4ERzzi1yXjK+C3gtLmKBuol+o9ofCDMmgSgzFsACGGlojmyQialhZScxbo7/wA4xYpFFYU+pAPqXiQ4Xpn+yre3iHplMUKRdiGsFD+GMSsRITMlNY3c9AP1iGQWCxxV9ILzQFghxZeh3JPpAysqsiH3IYD6+UXsYYJTfiT0hRrZqpyylPDXgOHWGSAQIKZpJKykgs7Pm5/SPRuhaU+FTWs3CMQQDXSVCkIkspgqecw94XDRrj8lIaZKVmTmIB4EapMFcYw4SkU6GcioUH5XIgXhdS/3CgMkyavM+qeY5vFUyTDfZbEe9CUqOgt009RBYSMwUx0I+RhOoUinnF1WZkqGl9D56GHfDcikqY3IfK9w3EecMK0Uaaj/AMOsG2o6vAmooe8pZabZkEHreGWZLIkEPqTFOgleBIfh84WXAVyD6aSJlV3ASliCR3gJALX9kgvACg7OrqqyYhORMuWrxKAVlsdB4nv1h5oqFp9TOZzLBy9cp24xD2fAl9zLFitJmrazk2SOOgJ84CS7GbfQXwXBFU6nSiUQbOkKcDk5MHBNuxIHDjEYmOApJCh/N4oV1aQpjKKg3AuPSL2oojTbCgmh9R6xoakZmBB6awOmV0oD/wAavyn9IipsSlknIgg6XFz0eA9QOxgH/qBgUyollYSgZdLnP5W+Ec9wqRNSsoUkZgNyQ/NmjscyqSxWohIvYm8IOJqStcuZ+JKzKWRZ7ZkluhHpHPOVltOyaUoLkl9QySAXu4ePBATOUA4GQMPOLQp8kt9Coj01iPEEtPUoe4BESwOKAFqGt/0tE+fV9H+kVUKeYp9h+kU8YrsiS5Z9By4wyQGD+1OI5iJaRf5nbyEQpy00pLh1Eh+ZOvkIzSshKp80XI8I4DbzMA6mcpZLkn74BuDgwwpo7zJr++frHoJ4fKKVznFs7Atqz/rHoO4FM6XJQtXhmALCCCD+LdlEbQtV9AZape7rWbcGJEXDiKpHdmRPEwEFUty+ZPslB4jTo8GaOfJqkKUkMU2Wj8UskM44p5wYsVijQSjN+7t4JSVpfcufD8BBbs7XTErBXY7725ctbconp8JMqYf7ZSQ+x9q4iriwyyJABZXjVpcgKb66c4awUdBrUp7tPV/heF5Su7Es7KUPnFLB8fK5WRZZSH9GgnLTnkyybgEEfzyh3kRYLdZP7tNYsaMT/wALQnUFXMnKROBYpGUlnIGg30aGivmOiaCSAcw/4bQFwaSAZqEObJPwJMSmUgWlKnpsmcL3cDxed7CMYjj0xACF1DqZj3aA/mXgV2grRKlPmIUdeLcuUKsnGFKJ7qVmFnUqDnoNLsbFYvPysVlhd3BU3R7R5OLzx7E0HmUX9XgPMxSaQHkS025/x4ipsQSp8wyK/wCJhXuQy2sL9/NmAqVMBuHJSX6EPFSkqUBZSogqM4HcXfK4BJ2MbTw7KSbGyhsP25xBIlJ7xGhKXPPWFbwFIb8QWyAD19C0DK+fmmFtCAYlmKdDvogfMxQxPwzQxtkBhRilV1Alhazxb5QCriJqgVbXPo9+URdoK0zFd0g21JjfuWQw1yj5XhuBVkqVFSV2c5WSwPF2eJ6ahBKn2mv1YfKM4dRZgHBYoS3kSYMVUyXISVzNVDwp3JjNgKNbikqUQlRcm5A26x6AGI1GdQUtIuLaaR6Ckgk9NWgJMmclScp8ChYoIzE+pb0g9g+ITEqC0rCZifYWB4VizpWOBhuxrsemplhSQXUkKSWCVBw7KB0PLTpHN59HPoZhRMlkg8QWI0dJhuhDsmD1yKuUphkmAeKWdUltU8UGF7tNTlMunIbMgL0Lh8xO3lAnA8QASmbLUbFgoap/tUNxDNW1EqZJKFJMudmJ08BcN4VaMdYyYGhMlTikpWkOczKG3/yOg4RPQtBSmwFxy5dIR+4KF8LK+QYxc7O4oJE7u1H7tQ1PvHnFLFobsapiUrSPxBX/AKiEzD63uZjd4xLAjhsH/m8PVYp5cw8AwPVMI68J7yaou3hB5wkwwF3H56qisUlThCSEg7Nxh17J9n5QmpBLjgW+EL1NTATlOk2U3ItobwzoqVIGcBVr9OjRlLIzTodcVwyQZSnQkZUkgsLRyeupQtZZhwciDuJdqJy05FG1gW3fR4C1NQArTNzDMejwdWSfAummuSvgiypRlaku1+EWKOQe/If8O194hl0aphCkeCxibs3RmXOLl3S/S8QbLIMqtLIJ2+phb7X4jkYpIJKAnodb+UFqyeyFuWt9TCRWzO8Subx08rQ0UBg9cxksLqOphokyiyS1sggDg9BnurTcnrpDJiGIIlpyoZa9B7o5mGn6BEmn1UumlBw6yGSga9TwEKNZWKWoqWcy9hsB9BGKmeXUSrMom6tugjaiw1UzXwjfif5wgcBM4eZa8xmBSja6WA6fCMwwSKNMsMGHVo9C7xqZ1GpxAS0LmLLJQCS5Adho5s8I1F2tlVU0IqJMtCFKKUqcm50ClaP6MYqdoaz7SLEFAugfh6ni8KKQQlSAAgL4WAUND6w0WmTcR07R9nZtJN7+nAMoXyvqDx4xWwbFBUT5aUTG0+7VoSQxD/AdYaOzmJmrw0oXL7xSHC/FlKQBdXPYtzMBazs8BIlrkOhYKy41NykDlb5QWkBNlr7Qic4DBTFg9m4g7pt5Qv4irLMKCxCg7i7ECxBgXTYkZagCkoWk35q94PoeWhg2mpRWE+FKVpTqnQ8XSdIdCjVg2JlVIZSnMzK+bZtBAoYhlmhRayQCOMV5k5UoIb2gPZ4sB4TygbUVImLKgGL3Tw0hZsaKHDD5UtS1TFlOb3eA2PWMYljawBLkIBcXJG3K8D8PC15lgEpBaw+fAQRVSgG2p31iMp0VjGwBKw2cV5ylJUNATrz6xrWVATMZckIUzMXym2ovDNKklRcmNMTw6XOSUq9oB0ncftAc7G2AmkWAgNYZd+vKK2ETM07w3ZF/UxmUCiUpK75X9HgPTYmUKVkZ1JZKWLjW5jAI+0lW5CAWS/i5sdIqSJWeWQzAkjoLWHGJl0wUliXykF+JLvFCrrsoyI8PE7/7eEUQjJMQq0IQZSHJHtEGyd2fdRgWiapVg/Bh+saU8tc4hCRYE3+d9zDphtEJchkoSspTZrEnrBboCyAafByEd5Ms1wnaLGF1yXs4HGzeW7RbxOZmQEqDOHUOA3/SEutSSrMDlA9kDYbQsfLkaWDoTJOofyePQpYZjikoyzUlRGhGrc4zAcGbeb4LijuhTBQ1A0UOI4HiILzJYWhWxBjniZxSQsHxO4/nCHfDJ4moQp/bDHkRqIfUhWULGV4C/YLEzLnT5T2myj+ZiIP4njQpqFM1V7HKOKsygB9YSZMnup6FBTXIfqDeLHbIzJtLISZqZoSpSnTlOUi2V06hi9xGTtoDQPpZ/wBqlLM0jvAqx0sbjSIKaaumm3JAcZVcfOIuyswhakjdBDcxcQXxzEkJnSadSQRYzH/usAOHGKdi9DBLrk1CE2ZadGZjb4E8IDLATMKCk5lgM3HS0D50oyFhSHUhyG/ELhy3AWi1h1WqZPlrUDYs7Na7aQslgaI9dnagJlGXL8StFbMTsTuYvVCFhnlqfgL/ACjTsxSpVSTFMxM5IJG+ghirMKSgywJiiSWD6tEXptqyi1EnQvU1SWP3a/MEfSMKqJhU/dgI3e0Mc7BkZSO9chd2NwDsb2ETf/nJZSRmUXINztwHKD8MvQvzROZVx8U38SSHITtyeAcohUwFKSliPrDN2rphJqyhAyozufy7wnYjWKSopQNRqOPWNtadDXizGLVwSClJ6nQwLp6J3WosCbfvGy5RAK1F1M/ERfk1IXIz8r9RaH4WBe8lSlxBMteUsEuz8+PSHjCCyWAAGV/M5iY5pMoyS+0PGCzSadIdiA3VvnAmlQEwPis9RUoC4JbyFzA0ySo6aekFJsg5mbb53ihi9V3SAkanXi0CPpDMF1dSAWSRbU849FCdLLum4MYjoUUSciCoU5g92Qn+JUs6e0Oo1heOsGuxamrJYOhcfD9oM1cWLF+Q3SpOedLSfefyvFbtEMhkJSMoVLW/V7fB4d58hOZJAFgdrwkdswVGnfZGvDxB45tPOC0gRhcgmaMoffyil2iKhUqU17b8rNyhrw7Cu6XnKgRlOg2MDMRky1z1mY5YWAsepikZCNENdVFU+SouypVwdLvfzYRaowO8ZlK8IZtByivPIMySgaBFyddVNEKZ6wpQCi4bSDLgMeTtnYtA+yLSAf8AzJtv+GAH/VTEZ0mqQUrKQJbpAPNiTEfZPvsqkd4UryggbnmecBu1S5kycBNVnyywM2rOSW62gbvGjbfKwHQ4zPSsnOoZtb6jlxjuvYyoXMo5SllyRryezxxOSlJclg3iFtWOg6x0DAcbUKTKiYE5UEpDczBU1HIJQ3YK3b6UDUL1Olgb6RzmoRlKmBHWCuMYlNWszCXLO+7mAc+rVMJfX9YldtsolSoGTJyu51J8R9HdolwxZ7pQvZWm0WMKpkrR4vZCzFrCZCD3gA/zCxfUbPFHJK0KkVamoaW7MRp1/hi/2QmK7m7nxKfo/wC8QdsABKlhr8ulo37HzD3J4Zj9IV/RZl9Qwokh1HVrRzvFZpVPJ2BYdI6yqblSpiBYxy2ZKzLc7kwNHDbNPJUbKSwj0WpiL6R6LWLQxdpcYw2VOKaeikz0M+bOsMeBEW+ytfQTi4pEyp6bskqYDYgmEOVRlTt8xBjs/RzJU9EwsA7EuPZOu8Ga8cCR5OllZFyolnIFmDwt47itKpKe8kzMyXAVoOfUQfStndmblvvHPu16/GkBSbbD2rvc+TRz6NuRSeEMCqks9yGZuUUKytSpYIlBKjrd4sYLU95ThR1a9n0hbmYilUzMC5zaQ0U8mbWC7X4gAUp7tII1N3IfT5mJsMrEZisoLqZNhZ3DGBtU5WVMNPSGPDOz9UpFOoSfBMWCleZPUuNQGSYeVUaPI64etQnuAxMtkk6c+sBq6mzpm5gc5PtaeTQekquFZ3MtwwTq/C/OBszEEyiUmZmJDkhOj9Yju9Fvjd5QJqKPwykEkBSSpQFrm3hO40j0qcpCjLSPCEFyd3iQ9oKcqB70qULJGX4C0BqmvzTMwUcq7ZWjK3yNLTa5RcTVJ7vMWASzjlygOqcg5lJFnHlsBFlU1JSpFypvjGlBSZgE92oA3JOh1+sZYEkQU81OUgBmN2e54xYoKuUl/CQXudieUDKtYQtaUjTm0VaOY5OUvffj9YfbasneQrilRKUHmAqvYCzfwQdwL7OmWO5cpLnxfH5Qmzl+Nt+Gu0Eezk4iWwyi1i97vtGkvEy5HCfNCr52DafOFioFOlTJQpbbu0TzJhDJcHaKq6doSAzRhJkF/u26rb6RmKs2Sxj0UsWhVIYnrF2aod2LaRQWXfrFpZdAHKLS6BpvDOiKxNQQjwp9gbcoTe0M0qmAlgc12DD0hmqbIR/oHyhWrkGZMYXIUWA6fvEdFKzTuhr7GK/wZ/0K+RhFp5Ld0v3yr0BAh57PI7unUkhmQoMehhGw+bmXKSbhINupcw8OZP7/ANiPoZKCUCSWeOlUuOU4o6ZJnS0KlqCcuZyzEFSuGsczVVd3NISAxF4skDMC6WfiPOJSzyWidEr+0dMGEpSSliCxs+j8TaF5QSskpmIuGBUd+DawCAAJum4LXEQYiPAnMM3i0CmLbsRpE0lZ0xt4iy7/ANsnAh51PrfxJ0/LGaqnmIIICFDUFJSR8/nC7US0HSWof73g7QyFmXLKSAkAPccbw89tWiup8yzNmMOpVqQsrSEKCvBppr53i5hs1TspmCbHz3jGVfeKOYZS7eIcLWiKWFpQvOQbWYgxNys56wL9YHWs9YpYHN8ak7axanAlaw+gEDcFP3p6GOpZizleJIuVJ++J/mhgh2TTmWzD2RwfU6PFObSrUtSwHDEebRZ7OpUhdwNgxH84wJfSFcjBVSGmgJGxdw0emIso7iNftGaf7KQyToG4RYWixiKHBE1N7x6JKtF49DmEWaGJB1BI9Iu0NMZq0SwWKywJ0EVp9MvMfAr2jdraneL2Hze5moUpJWEFyA4fkDtHS+iMXyNmKOlIS7lIA9IBrIRMSoOLknnZNhBSvnBSQpme7coAVOZShmIAezltMv7RHTGkOOHTM0pRFnB16EQlUNF3a0kqe7aGGjBFtJa24gbVoCcoIYu9+jWhYurC1wVqipCZqtw0Rfa32BvFqchKmy349Y3GHCzdB9TDKjPBB37syRBCUh7quY0lYWX8OhOm3WLQppmgGpaFa9DRkR92nhEM8kBklhw/aL8qgmH8HxiGbSLVsN4VJjOd8sGCo5R5Vcx6hokXhZtmPTgD5REvDw1uo68IfahFJmtNOSZi1EMMtt4rYPSKzleVklwDsTElgknQ8InwMhU1hw8o10mHbdE2HzFImFaj4Aq41J4232ggmrRNqQUaZRZmvd7ekL2JApmqQVEJd7DQxt2dmqE33rG7fCC1cbFT8qD0qcBUa6gj4wQM5ncWtfz+MLOKIWpXgQpRF/CHI5xbpp88yyJqClinKSkgliPLR4TbixryWa6aXsIzFXECohFzuNhwv5x6CuAOjfFMU7yWohISgLSyd9dSYHGavOoJUQMzD8rxZrJCSlkPkzbXJa7nkIqSZqTMAS5JJUSbbN8odysVRoszJyilJ1tE8gFwTdrBwH9kG3KJhTpypbT5iJZqktYHR7dGiadjPBkpOQkXe9uP/wBgTNqk5vvHUrQkl/KLFMsXBcgHTM0BKilmqUVFId+TwYJZC08YDKcRlB2Sw5bRInFJT76WgEMOm+6DaMjC5tvD/OMNtXs3/I54ZMTNByfgF/OClJTlw/CKX/TqgJM5NlAqFw/DnDlV0IQWa7QO6Fl9gbTUjgdYkV2WUoOOLxew9Hs9Y6FJoU90HsW1hmTs+b8XTNlzZiQuWUpUwBNw2rsNYGGsm/2esWO16Gqp+VTgzDv8xANTuLj1jbbLKSRcXPWdQmL3ZxDTc3K/AQEKi2u/GCOEYgJZVmvo28CcHtdBU02i5iPimLPP+GIMIkgTCQdR5RZmzkLLpUHJ8os4PSfe6baQN1aYri956ixs0k1Uwoz5k5Wdm3eGxOIJqJZCQAoj2VfMcdYV8ew5Ocb3ciLIQg+OUC6dEvcaC3EQqmqQXDINxbCKpSgAgsmzkBzHoZKrtYkG8pXqOUeiqqiLgxVqJzApQfCAXUfknz3ipR04CkrV7QNkEG4gsmQDdbBvZR9S28XUSUoPeEAr2ubDlGSpDbskJUSNNPhyiOqUJctClXSSAptbg205RFUTjsFF/mecCp+L50CWtJUkF2ffR7RKC5ZVq6Ia6bLXMUsLKX2y6ecQ5Jf9U/lMbpmyd5R/MY3zU/8ATV+aKX+f0FR/BiXIl/1yP9qon7mWBaeVFrJyqBNuO0apNP7i/wA0WKfuypIlJUDmD5iD6QLDVdHS+xUtEtCbC7Ekau0G62cFE+J4X8IRlDA6DjBBKrGNtyQsv4coBtBeH6TVgSw7eV/lHO6dbAGCkvEGA/WC0xcM5d2zokCfUTCHTnJsLseHOFY9xqy/QQ+9tZL5yn8RG/N4RFT5X9EfmMBui+nFPkgWZOwV8I0WuWQzH4RKudK/pD1MQmfL/pj1MZN/cZxS9Ekmcn2Q7EjXbnDNgkspmPy468DeFL7QnZAgtguJMokgHQX84XUTcWgYtMK41UtMeB32+4KXBES4tPTNILkMNvlAxUk6i46GBCOAucU8hSdiaD7Sb+UegSqSrYfCPQ2wVygNRlMUqUtiQQAzAcPl8YrVwO8wFxoOIPwjNTUFbeNzqABYNxBirSzySFk3D2IG/SNNZuxNNtqkgWqvCCUqCiQeNvSIUrpz/lr/ADRJU4XMVMUqzEvreNv+zlrOT1EHw6f7H8u1+iP/AA3uzPWMj7M/szfURurBltu/UNGRgq23fqIyr/Izf+p4Gl4TfhBLAZaVTklDhAsHAexJL8XigcGWm68wTubWgx2VlgBRzEAaBtXg0LKSocaMhjp6Rclez+0VqZSctlfCL0t8tjDJESZIZGo9IjnTCw09IlIOXX+cIqVPs6xjAjtIvNLLNpwjns2b3ZbKlV9/pHSapQKC6hpwjntZJZd7hOvQ2hC0HRSVWP8AgT6REaz+1PpE6JlP7q/55xhaqf3FesbHplXf2K6qrkPSNBVkaNFjNI9xXrGc8j+mfX942PTN5e0ZoppUDo7wWlNqlRfcbQH+1Sx7KCPOJ6Se4J25u/qIOelROUUsthHuCfZzc49GJKjlBClB7kc49DZIugyae+YsAOXyhCllRVYnXjDlU1oVZII84BUuDkOSu/KJx1Y5sv8AFKKVckCJMxnv+b94ylMw6P6/vBD/ALc4bPEisLy/5kbdp+w/y+gPLEw+8fONh3ujqfr+8E6bDm/HeJZOF3vMPpB3w9grV9AkGc6QorZw7ktqIeMEpTkDpAzF+vO8K0ynALZiVA+pf9IbaFQASlyWAvDKuiU5Phh4SmAFoJypZI0EC5KRZyYacMpUqDCGRIqzZByXYQLqZasp0hsrqIBH0hYq5aWIcxggJUskHSFXHachzxBEN4SlzzgViVGhSVa6fGEY8XkQhha/wnw8T8fjGDhqwWLRmtnKQspCiAP0EQmqX7xjXN+jo2w9syKBb6husZ+wK4/GIzUL94xhE9Z3Mbz+xq0/bNlUJv8AC8T08spBDxX75ezxqZquJg+YP4y8mYoWePRVo5zPmGZ/3j0N+SUlnBqhaiHBPrG5C/7o1AykJeJvtB0jbEH5WRATDoFfGNELXxV8YIIqlNEMiaQHgUjfIyELmDdXxjbv5g/Er4xMKku8SAlWbkHgOKCtVlnBJallJcvmdRPuh/rDtRoD6Qrdn5hClEdPjDPQzuUGicm2wnTTvELQfpK/KQwIMAKaZd2EEkztmEMTDlXimZF0luWkAZs13YekXEzHTf8AaKgVciAEFKm39n9Yo184gnw7fwxfnT2LsOH8MU8SmfrCNZGQiV6SSARub8xFdMlbeyPUQUxRbrVZmL+ogQquVwEBSfCOhaaats37tbNlAHlEckTE2tEaq9fL0iJVarl6Qbkb44LsskrzOGEaz5alcOcVfti+I9IyKtXGD5A2wJU0quIj0RGrVxj0DzG8D//Z">
            <a:hlinkClick r:id="rId2"/>
          </p:cNvPr>
          <p:cNvSpPr>
            <a:spLocks noChangeAspect="1" noChangeArrowheads="1"/>
          </p:cNvSpPr>
          <p:nvPr/>
        </p:nvSpPr>
        <p:spPr bwMode="auto">
          <a:xfrm>
            <a:off x="57150" y="-1447800"/>
            <a:ext cx="1971675" cy="3019425"/>
          </a:xfrm>
          <a:prstGeom prst="rect">
            <a:avLst/>
          </a:prstGeom>
          <a:noFill/>
        </p:spPr>
        <p:txBody>
          <a:bodyPr vert="horz" wrap="square" lIns="91440" tIns="45720" rIns="91440" bIns="45720" numCol="1" anchor="t" anchorCtr="0" compatLnSpc="1">
            <a:prstTxWarp prst="textNoShape">
              <a:avLst/>
            </a:prstTxWarp>
          </a:bodyPr>
          <a:lstStyle/>
          <a:p>
            <a:endParaRPr lang="hr-HR"/>
          </a:p>
        </p:txBody>
      </p:sp>
      <p:sp>
        <p:nvSpPr>
          <p:cNvPr id="3086" name="AutoShape 14" descr="data:image/jpeg;base64,/9j/4AAQSkZJRgABAQAAAQABAAD/2wCEAAkGBxMTEhUTExIWFRUXFR0aGRgYGRgaFxsaHR0XGhoYGBcYHSggGBolGxoXITEhJSkrLi4uFx8zODMtNygtLisBCgoKDg0OGhAQGy0lICUrLS0tLS0tLS0tLS0tLS0tLS0tLS0tLS0tLS0tLS0tLS0tLS0tLS0tLS0tLS0tLS0tLf/AABEIAP0ApQMBIgACEQEDEQH/xAAcAAACAgMBAQAAAAAAAAAAAAAFBgMEAQIHAAj/xAA/EAABAgQEAwUFBwIFBQEAAAABAhEAAwQhBRIxQVFhcQYTIoGRMlKhscEUI0KS0eHwU2IkQ3KCogcVM7LxFv/EABgBAAMBAQAAAAAAAAAAAAAAAAECAwAE/8QAKBEAAgIBBAIBBAIDAAAAAAAAAAECESEDEjFBIlETMmFxoSPRUmKC/9oADAMBAAIRAxEAPwDoyiJkkaFaCym9X6EX9YiqAT3fT6xS7LV6VqUjMCcnhV7yQTtxBLn/AFCC02V4kp4afpHOUBeOBgotwI9RC1j5JBTxKeoLw348AUgch87wuYhL8RcPdLN5GA+AxE2egSqhbpLJzFjw1gJiFShau9SlWU8hZW416Q4Y6rOuaCGYrY8r2hMp6ZWXLszjrvE1xZbujNLP18KnPIfrFg1QT7SVDy/eNKLwl9STEWLIdR1DM549I2Gw8IsJxVIBCUkq6X/aL9LPlLA7xZLjQIUT0cCBNPTukDRL6DXzMFF1SgEJScoTa2rdd4LS6AmwMmoClt7N9QCT6NEBnqBO48wfSLc+UAtwSDxi8aGwVY2G94bCBlg+VPAdyx+EWpM1DPmSFX3ibDUMtSSAoEGx1/29I2XIAUw9kmz/ABEI6GVmZKkkCWCDd3caC8NFFKaWFBQPAAgltDaAdNSIU5yjThF7C7z1JSEhDMG2ZgfIxN5GWBu7OyQEzFnXKPJ3P0EZmT2z7+P9LQQopkvuZpQNwn/jduUBpRJUrgVfpC1RkyjiKASnibn1izTqZLxHWounpGAqzcBBXJmVauploLLOv8MehQxeumLmq8KvCWYHTgI9D7RLGamqDIm5gWZTg7Bd7Ee6Q/qeEdHpaxM1KJqdFDT3VbjyhFqpf2mUZ4RlIUpKg+rGygdrN/HeTsriRkrMuYfCSH+SVt8D+0WIsbcRTmmSxAvEJDK0/EPPpBmoAM2WryP6xUri6VGxIII9LwWBCxjFFmE1TEEFZvY7tCzQUYLpIvkt1MO82aZsubNKbZSGfa7Nzhcl0wGVRLOAEnmdPjE2sFIvIqz5JS52Y/oIjTKJAJ9IMz6ZZClKB1A5Frn4xTXLa0KipikTqIt1tL4EkcYsYDhUycppaXJ3P04w94R2IUp0zyWH8sItHTbySlqJHLZ1KRqIvrkqDONv5eOqS+wyM7E+ADVrnlAzHeyC0lpRKwRYEP8AEaQ0oCR1DnUyULdfOLUn7wd1ufEk8xG1ZKVLXkWnKRsY2w9bFwN3B4ERzzi1yXjK+C3gtLmKBuol+o9ofCDMmgSgzFsACGGlojmyQialhZScxbo7/wA4xYpFFYU+pAPqXiQ4Xpn+yre3iHplMUKRdiGsFD+GMSsRITMlNY3c9AP1iGQWCxxV9ILzQFghxZeh3JPpAysqsiH3IYD6+UXsYYJTfiT0hRrZqpyylPDXgOHWGSAQIKZpJKykgs7Pm5/SPRuhaU+FTWs3CMQQDXSVCkIkspgqecw94XDRrj8lIaZKVmTmIB4EapMFcYw4SkU6GcioUH5XIgXhdS/3CgMkyavM+qeY5vFUyTDfZbEe9CUqOgt009RBYSMwUx0I+RhOoUinnF1WZkqGl9D56GHfDcikqY3IfK9w3EecMK0Uaaj/AMOsG2o6vAmooe8pZabZkEHreGWZLIkEPqTFOgleBIfh84WXAVyD6aSJlV3ASliCR3gJALX9kgvACg7OrqqyYhORMuWrxKAVlsdB4nv1h5oqFp9TOZzLBy9cp24xD2fAl9zLFitJmrazk2SOOgJ84CS7GbfQXwXBFU6nSiUQbOkKcDk5MHBNuxIHDjEYmOApJCh/N4oV1aQpjKKg3AuPSL2oojTbCgmh9R6xoakZmBB6awOmV0oD/wAavyn9IipsSlknIgg6XFz0eA9QOxgH/qBgUyollYSgZdLnP5W+Ec9wqRNSsoUkZgNyQ/NmjscyqSxWohIvYm8IOJqStcuZ+JKzKWRZ7ZkluhHpHPOVltOyaUoLkl9QySAXu4ePBATOUA4GQMPOLQp8kt9Coj01iPEEtPUoe4BESwOKAFqGt/0tE+fV9H+kVUKeYp9h+kU8YrsiS5Z9By4wyQGD+1OI5iJaRf5nbyEQpy00pLh1Eh+ZOvkIzSshKp80XI8I4DbzMA6mcpZLkn74BuDgwwpo7zJr++frHoJ4fKKVznFs7Atqz/rHoO4FM6XJQtXhmALCCCD+LdlEbQtV9AZape7rWbcGJEXDiKpHdmRPEwEFUty+ZPslB4jTo8GaOfJqkKUkMU2Wj8UskM44p5wYsVijQSjN+7t4JSVpfcufD8BBbs7XTErBXY7725ctbconp8JMqYf7ZSQ+x9q4iriwyyJABZXjVpcgKb66c4awUdBrUp7tPV/heF5Su7Es7KUPnFLB8fK5WRZZSH9GgnLTnkyybgEEfzyh3kRYLdZP7tNYsaMT/wALQnUFXMnKROBYpGUlnIGg30aGivmOiaCSAcw/4bQFwaSAZqEObJPwJMSmUgWlKnpsmcL3cDxed7CMYjj0xACF1DqZj3aA/mXgV2grRKlPmIUdeLcuUKsnGFKJ7qVmFnUqDnoNLsbFYvPysVlhd3BU3R7R5OLzx7E0HmUX9XgPMxSaQHkS025/x4ipsQSp8wyK/wCJhXuQy2sL9/NmAqVMBuHJSX6EPFSkqUBZSogqM4HcXfK4BJ2MbTw7KSbGyhsP25xBIlJ7xGhKXPPWFbwFIb8QWyAD19C0DK+fmmFtCAYlmKdDvogfMxQxPwzQxtkBhRilV1Alhazxb5QCriJqgVbXPo9+URdoK0zFd0g21JjfuWQw1yj5XhuBVkqVFSV2c5WSwPF2eJ6ahBKn2mv1YfKM4dRZgHBYoS3kSYMVUyXISVzNVDwp3JjNgKNbikqUQlRcm5A26x6AGI1GdQUtIuLaaR6Ckgk9NWgJMmclScp8ChYoIzE+pb0g9g+ITEqC0rCZifYWB4VizpWOBhuxrsemplhSQXUkKSWCVBw7KB0PLTpHN59HPoZhRMlkg8QWI0dJhuhDsmD1yKuUphkmAeKWdUltU8UGF7tNTlMunIbMgL0Lh8xO3lAnA8QASmbLUbFgoap/tUNxDNW1EqZJKFJMudmJ08BcN4VaMdYyYGhMlTikpWkOczKG3/yOg4RPQtBSmwFxy5dIR+4KF8LK+QYxc7O4oJE7u1H7tQ1PvHnFLFobsapiUrSPxBX/AKiEzD63uZjd4xLAjhsH/m8PVYp5cw8AwPVMI68J7yaou3hB5wkwwF3H56qisUlThCSEg7Nxh17J9n5QmpBLjgW+EL1NTATlOk2U3ItobwzoqVIGcBVr9OjRlLIzTodcVwyQZSnQkZUkgsLRyeupQtZZhwciDuJdqJy05FG1gW3fR4C1NQArTNzDMejwdWSfAummuSvgiypRlaku1+EWKOQe/If8O194hl0aphCkeCxibs3RmXOLl3S/S8QbLIMqtLIJ2+phb7X4jkYpIJKAnodb+UFqyeyFuWt9TCRWzO8Subx08rQ0UBg9cxksLqOphokyiyS1sggDg9BnurTcnrpDJiGIIlpyoZa9B7o5mGn6BEmn1UumlBw6yGSga9TwEKNZWKWoqWcy9hsB9BGKmeXUSrMom6tugjaiw1UzXwjfif5wgcBM4eZa8xmBSja6WA6fCMwwSKNMsMGHVo9C7xqZ1GpxAS0LmLLJQCS5Adho5s8I1F2tlVU0IqJMtCFKKUqcm50ClaP6MYqdoaz7SLEFAugfh6ni8KKQQlSAAgL4WAUND6w0WmTcR07R9nZtJN7+nAMoXyvqDx4xWwbFBUT5aUTG0+7VoSQxD/AdYaOzmJmrw0oXL7xSHC/FlKQBdXPYtzMBazs8BIlrkOhYKy41NykDlb5QWkBNlr7Qic4DBTFg9m4g7pt5Qv4irLMKCxCg7i7ECxBgXTYkZagCkoWk35q94PoeWhg2mpRWE+FKVpTqnQ8XSdIdCjVg2JlVIZSnMzK+bZtBAoYhlmhRayQCOMV5k5UoIb2gPZ4sB4TygbUVImLKgGL3Tw0hZsaKHDD5UtS1TFlOb3eA2PWMYljawBLkIBcXJG3K8D8PC15lgEpBaw+fAQRVSgG2p31iMp0VjGwBKw2cV5ylJUNATrz6xrWVATMZckIUzMXym2ovDNKklRcmNMTw6XOSUq9oB0ncftAc7G2AmkWAgNYZd+vKK2ETM07w3ZF/UxmUCiUpK75X9HgPTYmUKVkZ1JZKWLjW5jAI+0lW5CAWS/i5sdIqSJWeWQzAkjoLWHGJl0wUliXykF+JLvFCrrsoyI8PE7/7eEUQjJMQq0IQZSHJHtEGyd2fdRgWiapVg/Bh+saU8tc4hCRYE3+d9zDphtEJchkoSspTZrEnrBboCyAafByEd5Ms1wnaLGF1yXs4HGzeW7RbxOZmQEqDOHUOA3/SEutSSrMDlA9kDYbQsfLkaWDoTJOofyePQpYZjikoyzUlRGhGrc4zAcGbeb4LijuhTBQ1A0UOI4HiILzJYWhWxBjniZxSQsHxO4/nCHfDJ4moQp/bDHkRqIfUhWULGV4C/YLEzLnT5T2myj+ZiIP4njQpqFM1V7HKOKsygB9YSZMnup6FBTXIfqDeLHbIzJtLISZqZoSpSnTlOUi2V06hi9xGTtoDQPpZ/wBqlLM0jvAqx0sbjSIKaaumm3JAcZVcfOIuyswhakjdBDcxcQXxzEkJnSadSQRYzH/usAOHGKdi9DBLrk1CE2ZadGZjb4E8IDLATMKCk5lgM3HS0D50oyFhSHUhyG/ELhy3AWi1h1WqZPlrUDYs7Na7aQslgaI9dnagJlGXL8StFbMTsTuYvVCFhnlqfgL/ACjTsxSpVSTFMxM5IJG+ghirMKSgywJiiSWD6tEXptqyi1EnQvU1SWP3a/MEfSMKqJhU/dgI3e0Mc7BkZSO9chd2NwDsb2ETf/nJZSRmUXINztwHKD8MvQvzROZVx8U38SSHITtyeAcohUwFKSliPrDN2rphJqyhAyozufy7wnYjWKSopQNRqOPWNtadDXizGLVwSClJ6nQwLp6J3WosCbfvGy5RAK1F1M/ERfk1IXIz8r9RaH4WBe8lSlxBMteUsEuz8+PSHjCCyWAAGV/M5iY5pMoyS+0PGCzSadIdiA3VvnAmlQEwPis9RUoC4JbyFzA0ySo6aekFJsg5mbb53ihi9V3SAkanXi0CPpDMF1dSAWSRbU849FCdLLum4MYjoUUSciCoU5g92Qn+JUs6e0Oo1heOsGuxamrJYOhcfD9oM1cWLF+Q3SpOedLSfefyvFbtEMhkJSMoVLW/V7fB4d58hOZJAFgdrwkdswVGnfZGvDxB45tPOC0gRhcgmaMoffyil2iKhUqU17b8rNyhrw7Cu6XnKgRlOg2MDMRky1z1mY5YWAsepikZCNENdVFU+SouypVwdLvfzYRaowO8ZlK8IZtByivPIMySgaBFyddVNEKZ6wpQCi4bSDLgMeTtnYtA+yLSAf8AzJtv+GAH/VTEZ0mqQUrKQJbpAPNiTEfZPvsqkd4UryggbnmecBu1S5kycBNVnyywM2rOSW62gbvGjbfKwHQ4zPSsnOoZtb6jlxjuvYyoXMo5SllyRryezxxOSlJclg3iFtWOg6x0DAcbUKTKiYE5UEpDczBU1HIJQ3YK3b6UDUL1Olgb6RzmoRlKmBHWCuMYlNWszCXLO+7mAc+rVMJfX9YldtsolSoGTJyu51J8R9HdolwxZ7pQvZWm0WMKpkrR4vZCzFrCZCD3gA/zCxfUbPFHJK0KkVamoaW7MRp1/hi/2QmK7m7nxKfo/wC8QdsABKlhr8ulo37HzD3J4Zj9IV/RZl9Qwokh1HVrRzvFZpVPJ2BYdI6yqblSpiBYxy2ZKzLc7kwNHDbNPJUbKSwj0WpiL6R6LWLQxdpcYw2VOKaeikz0M+bOsMeBEW+ytfQTi4pEyp6bskqYDYgmEOVRlTt8xBjs/RzJU9EwsA7EuPZOu8Ga8cCR5OllZFyolnIFmDwt47itKpKe8kzMyXAVoOfUQfStndmblvvHPu16/GkBSbbD2rvc+TRz6NuRSeEMCqks9yGZuUUKytSpYIlBKjrd4sYLU95ThR1a9n0hbmYilUzMC5zaQ0U8mbWC7X4gAUp7tII1N3IfT5mJsMrEZisoLqZNhZ3DGBtU5WVMNPSGPDOz9UpFOoSfBMWCleZPUuNQGSYeVUaPI64etQnuAxMtkk6c+sBq6mzpm5gc5PtaeTQekquFZ3MtwwTq/C/OBszEEyiUmZmJDkhOj9Yju9Fvjd5QJqKPwykEkBSSpQFrm3hO40j0qcpCjLSPCEFyd3iQ9oKcqB70qULJGX4C0BqmvzTMwUcq7ZWjK3yNLTa5RcTVJ7vMWASzjlygOqcg5lJFnHlsBFlU1JSpFypvjGlBSZgE92oA3JOh1+sZYEkQU81OUgBmN2e54xYoKuUl/CQXudieUDKtYQtaUjTm0VaOY5OUvffj9YfbasneQrilRKUHmAqvYCzfwQdwL7OmWO5cpLnxfH5Qmzl+Nt+Gu0Eezk4iWwyi1i97vtGkvEy5HCfNCr52DafOFioFOlTJQpbbu0TzJhDJcHaKq6doSAzRhJkF/u26rb6RmKs2Sxj0UsWhVIYnrF2aod2LaRQWXfrFpZdAHKLS6BpvDOiKxNQQjwp9gbcoTe0M0qmAlgc12DD0hmqbIR/oHyhWrkGZMYXIUWA6fvEdFKzTuhr7GK/wZ/0K+RhFp5Ld0v3yr0BAh57PI7unUkhmQoMehhGw+bmXKSbhINupcw8OZP7/ANiPoZKCUCSWeOlUuOU4o6ZJnS0KlqCcuZyzEFSuGsczVVd3NISAxF4skDMC6WfiPOJSzyWidEr+0dMGEpSSliCxs+j8TaF5QSskpmIuGBUd+DawCAAJum4LXEQYiPAnMM3i0CmLbsRpE0lZ0xt4iy7/ANsnAh51PrfxJ0/LGaqnmIIICFDUFJSR8/nC7US0HSWof73g7QyFmXLKSAkAPccbw89tWiup8yzNmMOpVqQsrSEKCvBppr53i5hs1TspmCbHz3jGVfeKOYZS7eIcLWiKWFpQvOQbWYgxNys56wL9YHWs9YpYHN8ak7axanAlaw+gEDcFP3p6GOpZizleJIuVJ++J/mhgh2TTmWzD2RwfU6PFObSrUtSwHDEebRZ7OpUhdwNgxH84wJfSFcjBVSGmgJGxdw0emIso7iNftGaf7KQyToG4RYWixiKHBE1N7x6JKtF49DmEWaGJB1BI9Iu0NMZq0SwWKywJ0EVp9MvMfAr2jdraneL2Hze5moUpJWEFyA4fkDtHS+iMXyNmKOlIS7lIA9IBrIRMSoOLknnZNhBSvnBSQpme7coAVOZShmIAezltMv7RHTGkOOHTM0pRFnB16EQlUNF3a0kqe7aGGjBFtJa24gbVoCcoIYu9+jWhYurC1wVqipCZqtw0Rfa32BvFqchKmy349Y3GHCzdB9TDKjPBB37syRBCUh7quY0lYWX8OhOm3WLQppmgGpaFa9DRkR92nhEM8kBklhw/aL8qgmH8HxiGbSLVsN4VJjOd8sGCo5R5Vcx6hokXhZtmPTgD5REvDw1uo68IfahFJmtNOSZi1EMMtt4rYPSKzleVklwDsTElgknQ8InwMhU1hw8o10mHbdE2HzFImFaj4Aq41J4232ggmrRNqQUaZRZmvd7ekL2JApmqQVEJd7DQxt2dmqE33rG7fCC1cbFT8qD0qcBUa6gj4wQM5ncWtfz+MLOKIWpXgQpRF/CHI5xbpp88yyJqClinKSkgliPLR4TbixryWa6aXsIzFXECohFzuNhwv5x6CuAOjfFMU7yWohISgLSyd9dSYHGavOoJUQMzD8rxZrJCSlkPkzbXJa7nkIqSZqTMAS5JJUSbbN8odysVRoszJyilJ1tE8gFwTdrBwH9kG3KJhTpypbT5iJZqktYHR7dGiadjPBkpOQkXe9uP/wBgTNqk5vvHUrQkl/KLFMsXBcgHTM0BKilmqUVFId+TwYJZC08YDKcRlB2Sw5bRInFJT76WgEMOm+6DaMjC5tvD/OMNtXs3/I54ZMTNByfgF/OClJTlw/CKX/TqgJM5NlAqFw/DnDlV0IQWa7QO6Fl9gbTUjgdYkV2WUoOOLxew9Hs9Y6FJoU90HsW1hmTs+b8XTNlzZiQuWUpUwBNw2rsNYGGsm/2esWO16Gqp+VTgzDv8xANTuLj1jbbLKSRcXPWdQmL3ZxDTc3K/AQEKi2u/GCOEYgJZVmvo28CcHtdBU02i5iPimLPP+GIMIkgTCQdR5RZmzkLLpUHJ8os4PSfe6baQN1aYri956ixs0k1Uwoz5k5Wdm3eGxOIJqJZCQAoj2VfMcdYV8ew5Ocb3ciLIQg+OUC6dEvcaC3EQqmqQXDINxbCKpSgAgsmzkBzHoZKrtYkG8pXqOUeiqqiLgxVqJzApQfCAXUfknz3ipR04CkrV7QNkEG4gsmQDdbBvZR9S28XUSUoPeEAr2ubDlGSpDbskJUSNNPhyiOqUJctClXSSAptbg205RFUTjsFF/mecCp+L50CWtJUkF2ffR7RKC5ZVq6Ia6bLXMUsLKX2y6ecQ5Jf9U/lMbpmyd5R/MY3zU/8ATV+aKX+f0FR/BiXIl/1yP9qon7mWBaeVFrJyqBNuO0apNP7i/wA0WKfuypIlJUDmD5iD6QLDVdHS+xUtEtCbC7Ekau0G62cFE+J4X8IRlDA6DjBBKrGNtyQsv4coBtBeH6TVgSw7eV/lHO6dbAGCkvEGA/WC0xcM5d2zokCfUTCHTnJsLseHOFY9xqy/QQ+9tZL5yn8RG/N4RFT5X9EfmMBui+nFPkgWZOwV8I0WuWQzH4RKudK/pD1MQmfL/pj1MZN/cZxS9Ekmcn2Q7EjXbnDNgkspmPy468DeFL7QnZAgtguJMokgHQX84XUTcWgYtMK41UtMeB32+4KXBES4tPTNILkMNvlAxUk6i46GBCOAucU8hSdiaD7Sb+UegSqSrYfCPQ2wVygNRlMUqUtiQQAzAcPl8YrVwO8wFxoOIPwjNTUFbeNzqABYNxBirSzySFk3D2IG/SNNZuxNNtqkgWqvCCUqCiQeNvSIUrpz/lr/ADRJU4XMVMUqzEvreNv+zlrOT1EHw6f7H8u1+iP/AA3uzPWMj7M/szfURurBltu/UNGRgq23fqIyr/Izf+p4Gl4TfhBLAZaVTklDhAsHAexJL8XigcGWm68wTubWgx2VlgBRzEAaBtXg0LKSocaMhjp6Rclez+0VqZSctlfCL0t8tjDJESZIZGo9IjnTCw09IlIOXX+cIqVPs6xjAjtIvNLLNpwjns2b3ZbKlV9/pHSapQKC6hpwjntZJZd7hOvQ2hC0HRSVWP8AgT6REaz+1PpE6JlP7q/55xhaqf3FesbHplXf2K6qrkPSNBVkaNFjNI9xXrGc8j+mfX942PTN5e0ZoppUDo7wWlNqlRfcbQH+1Sx7KCPOJ6Se4J25u/qIOelROUUsthHuCfZzc49GJKjlBClB7kc49DZIugyae+YsAOXyhCllRVYnXjDlU1oVZII84BUuDkOSu/KJx1Y5sv8AFKKVckCJMxnv+b94ylMw6P6/vBD/ALc4bPEisLy/5kbdp+w/y+gPLEw+8fONh3ujqfr+8E6bDm/HeJZOF3vMPpB3w9grV9AkGc6QorZw7ktqIeMEpTkDpAzF+vO8K0ynALZiVA+pf9IbaFQASlyWAvDKuiU5Phh4SmAFoJypZI0EC5KRZyYacMpUqDCGRIqzZByXYQLqZasp0hsrqIBH0hYq5aWIcxggJUskHSFXHachzxBEN4SlzzgViVGhSVa6fGEY8XkQhha/wnw8T8fjGDhqwWLRmtnKQspCiAP0EQmqX7xjXN+jo2w9syKBb6husZ+wK4/GIzUL94xhE9Z3Mbz+xq0/bNlUJv8AC8T08spBDxX75ezxqZquJg+YP4y8mYoWePRVo5zPmGZ/3j0N+SUlnBqhaiHBPrG5C/7o1AykJeJvtB0jbEH5WRATDoFfGNELXxV8YIIqlNEMiaQHgUjfIyELmDdXxjbv5g/Er4xMKku8SAlWbkHgOKCtVlnBJallJcvmdRPuh/rDtRoD6Qrdn5hClEdPjDPQzuUGicm2wnTTvELQfpK/KQwIMAKaZd2EEkztmEMTDlXimZF0luWkAZs13YekXEzHTf8AaKgVciAEFKm39n9Yo184gnw7fwxfnT2LsOH8MU8SmfrCNZGQiV6SSARub8xFdMlbeyPUQUxRbrVZmL+ogQquVwEBSfCOhaaats37tbNlAHlEckTE2tEaq9fL0iJVarl6Qbkb44LsskrzOGEaz5alcOcVfti+I9IyKtXGD5A2wJU0quIj0RGrVxj0DzG8D//Z">
            <a:hlinkClick r:id="rId2"/>
          </p:cNvPr>
          <p:cNvSpPr>
            <a:spLocks noChangeAspect="1" noChangeArrowheads="1"/>
          </p:cNvSpPr>
          <p:nvPr/>
        </p:nvSpPr>
        <p:spPr bwMode="auto">
          <a:xfrm>
            <a:off x="57150" y="-1447800"/>
            <a:ext cx="1971675" cy="3019425"/>
          </a:xfrm>
          <a:prstGeom prst="rect">
            <a:avLst/>
          </a:prstGeom>
          <a:noFill/>
        </p:spPr>
        <p:txBody>
          <a:bodyPr vert="horz" wrap="square" lIns="91440" tIns="45720" rIns="91440" bIns="45720" numCol="1" anchor="t" anchorCtr="0" compatLnSpc="1">
            <a:prstTxWarp prst="textNoShape">
              <a:avLst/>
            </a:prstTxWarp>
          </a:bodyPr>
          <a:lstStyle/>
          <a:p>
            <a:endParaRPr lang="hr-HR"/>
          </a:p>
        </p:txBody>
      </p:sp>
      <p:pic>
        <p:nvPicPr>
          <p:cNvPr id="3092" name="Picture 20" descr="http://www.sibenik.in/upload/novosti/2015/05/2015-05-17/40844/zvona1.jpg">
            <a:hlinkClick r:id="rId3"/>
          </p:cNvPr>
          <p:cNvPicPr>
            <a:picLocks noChangeAspect="1" noChangeArrowheads="1"/>
          </p:cNvPicPr>
          <p:nvPr/>
        </p:nvPicPr>
        <p:blipFill>
          <a:blip r:embed="rId4" cstate="print"/>
          <a:srcRect/>
          <a:stretch>
            <a:fillRect/>
          </a:stretch>
        </p:blipFill>
        <p:spPr bwMode="auto">
          <a:xfrm>
            <a:off x="2285984" y="3429000"/>
            <a:ext cx="3888432" cy="2571226"/>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720" y="357166"/>
            <a:ext cx="8229600" cy="4572000"/>
          </a:xfrm>
        </p:spPr>
        <p:txBody>
          <a:bodyPr/>
          <a:lstStyle/>
          <a:p>
            <a:r>
              <a:rPr lang="en-US" dirty="0" smtClean="0"/>
              <a:t>The construction of the Cathedral of St. Jacob began in 1431 in the Gothic style</a:t>
            </a:r>
            <a:endParaRPr lang="hr-HR" dirty="0" smtClean="0"/>
          </a:p>
          <a:p>
            <a:r>
              <a:rPr lang="en-US" dirty="0" smtClean="0"/>
              <a:t>In 1475 the work was entrusted to </a:t>
            </a:r>
            <a:r>
              <a:rPr lang="en-US" dirty="0" err="1" smtClean="0"/>
              <a:t>Niccolo</a:t>
            </a:r>
            <a:r>
              <a:rPr lang="en-US" dirty="0" smtClean="0"/>
              <a:t> Giovanni </a:t>
            </a:r>
            <a:r>
              <a:rPr lang="en-US" dirty="0" err="1" smtClean="0"/>
              <a:t>Fiorentino</a:t>
            </a:r>
            <a:r>
              <a:rPr lang="en-US" dirty="0" smtClean="0"/>
              <a:t> that continuous the work in the Renaissance style</a:t>
            </a:r>
            <a:endParaRPr lang="hr-HR" dirty="0" smtClean="0"/>
          </a:p>
          <a:p>
            <a:r>
              <a:rPr lang="en-US" dirty="0" smtClean="0"/>
              <a:t> In 1505 after his death, the building was completed by </a:t>
            </a:r>
            <a:endParaRPr lang="hr-HR" dirty="0" smtClean="0"/>
          </a:p>
          <a:p>
            <a:pPr>
              <a:buNone/>
            </a:pPr>
            <a:r>
              <a:rPr lang="hr-HR" dirty="0" smtClean="0"/>
              <a:t>    </a:t>
            </a:r>
            <a:r>
              <a:rPr lang="en-US" dirty="0" smtClean="0"/>
              <a:t>Venetian craftsmen </a:t>
            </a:r>
            <a:endParaRPr lang="hr-HR" dirty="0"/>
          </a:p>
        </p:txBody>
      </p:sp>
      <p:pic>
        <p:nvPicPr>
          <p:cNvPr id="2050" name="Picture 2" descr="http://nova-akropola.com/wp-content/uploads/2014/12/mw128978.jpg">
            <a:hlinkClick r:id="rId2"/>
          </p:cNvPr>
          <p:cNvPicPr>
            <a:picLocks noChangeAspect="1" noChangeArrowheads="1"/>
          </p:cNvPicPr>
          <p:nvPr/>
        </p:nvPicPr>
        <p:blipFill>
          <a:blip r:embed="rId3" cstate="print"/>
          <a:srcRect/>
          <a:stretch>
            <a:fillRect/>
          </a:stretch>
        </p:blipFill>
        <p:spPr bwMode="auto">
          <a:xfrm>
            <a:off x="4857752" y="3857628"/>
            <a:ext cx="4176464" cy="2785891"/>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158" y="428604"/>
            <a:ext cx="8229600" cy="4572000"/>
          </a:xfrm>
        </p:spPr>
        <p:txBody>
          <a:bodyPr/>
          <a:lstStyle/>
          <a:p>
            <a:r>
              <a:rPr lang="hr-HR" dirty="0" smtClean="0"/>
              <a:t>The Cathedral of St James is the fruitful outcome of considerable interchanges of influences between the three culturally different regions of Northern Italy, Dalmatia, and Tuscany in the 15th and 16th centuries.</a:t>
            </a:r>
            <a:endParaRPr lang="hr-HR" dirty="0"/>
          </a:p>
        </p:txBody>
      </p:sp>
      <p:pic>
        <p:nvPicPr>
          <p:cNvPr id="4" name="Content Placeholder 3" descr="IMG_2724.PNG"/>
          <p:cNvPicPr>
            <a:picLocks noChangeAspect="1"/>
          </p:cNvPicPr>
          <p:nvPr/>
        </p:nvPicPr>
        <p:blipFill>
          <a:blip r:embed="rId2"/>
          <a:stretch>
            <a:fillRect/>
          </a:stretch>
        </p:blipFill>
        <p:spPr>
          <a:xfrm>
            <a:off x="4643438" y="2857496"/>
            <a:ext cx="3490983" cy="35719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214290"/>
            <a:ext cx="8229600" cy="4572000"/>
          </a:xfrm>
        </p:spPr>
        <p:txBody>
          <a:bodyPr/>
          <a:lstStyle/>
          <a:p>
            <a:r>
              <a:rPr lang="hr-HR" dirty="0" smtClean="0"/>
              <a:t>The structural characteristics of the Cathedral of St James in Šibenik make it a unique and outstanding building in which Gothic and Renaissance forms have been successfully blended. </a:t>
            </a:r>
          </a:p>
          <a:p>
            <a:endParaRPr lang="hr-HR" dirty="0"/>
          </a:p>
        </p:txBody>
      </p:sp>
      <p:pic>
        <p:nvPicPr>
          <p:cNvPr id="5" name="Picture 4" descr="IMG_2740.JPG"/>
          <p:cNvPicPr>
            <a:picLocks noChangeAspect="1"/>
          </p:cNvPicPr>
          <p:nvPr/>
        </p:nvPicPr>
        <p:blipFill>
          <a:blip r:embed="rId2" cstate="print"/>
          <a:stretch>
            <a:fillRect/>
          </a:stretch>
        </p:blipFill>
        <p:spPr>
          <a:xfrm>
            <a:off x="3286116" y="2857496"/>
            <a:ext cx="2775348" cy="3715947"/>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ve">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130</TotalTime>
  <Words>196</Words>
  <Application>Microsoft Office PowerPoint</Application>
  <PresentationFormat>On-screen Show (4:3)</PresentationFormat>
  <Paragraphs>11</Paragraphs>
  <Slides>7</Slides>
  <Notes>0</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Verve</vt:lpstr>
      <vt:lpstr> The Cathedral of St.Jacob </vt:lpstr>
      <vt:lpstr>Slide 2</vt:lpstr>
      <vt:lpstr>Slide 3</vt:lpstr>
      <vt:lpstr>Slide 4</vt:lpstr>
      <vt:lpstr>Slide 5</vt:lpstr>
      <vt:lpstr>Slide 6</vt:lpstr>
      <vt:lpstr>Slide 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Jacob’s cathedral in Šibenik</dc:title>
  <dc:creator>Sanja</dc:creator>
  <cp:lastModifiedBy>Korisnik</cp:lastModifiedBy>
  <cp:revision>17</cp:revision>
  <dcterms:created xsi:type="dcterms:W3CDTF">2016-06-07T07:09:50Z</dcterms:created>
  <dcterms:modified xsi:type="dcterms:W3CDTF">2016-11-25T15:43:43Z</dcterms:modified>
</cp:coreProperties>
</file>