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409575"/>
            <a:ext cx="53340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Back to Map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748800" y="299610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46200" y="2190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The Cathedral of St. James in Šibenik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0199"/>
            <a:ext cx="5143499" cy="35332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334900" y="1202250"/>
            <a:ext cx="9822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-104075" y="2472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Plitvice Lakes National Park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74475"/>
            <a:ext cx="6148224" cy="34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346200" y="2190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Historic City of Trogir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4450"/>
            <a:ext cx="3831400" cy="40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46200" y="2190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Historical complex of Split with the Palace of Diocletian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15775"/>
            <a:ext cx="4445500" cy="3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46200" y="2190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Old City of Dubrovnik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2562"/>
            <a:ext cx="4592524" cy="362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97750" y="219025"/>
            <a:ext cx="8326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Stari Grad Plain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2027899"/>
            <a:ext cx="4945401" cy="31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5" y="3356000"/>
            <a:ext cx="2072725" cy="1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1942950" y="1674475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476100" y="2161975"/>
            <a:ext cx="98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631525" y="3214700"/>
            <a:ext cx="579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546750" y="3490225"/>
            <a:ext cx="4734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076650" y="3461975"/>
            <a:ext cx="494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161425" y="3914150"/>
            <a:ext cx="43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776100" y="4401650"/>
            <a:ext cx="8124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7109900" y="2946250"/>
            <a:ext cx="1836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Povratak na kartu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748800" y="2946250"/>
            <a:ext cx="2395200" cy="21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46200" y="219025"/>
            <a:ext cx="8478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b="1" lang="en-GB" sz="2250">
                <a:solidFill>
                  <a:schemeClr val="dk1"/>
                </a:solidFill>
                <a:highlight>
                  <a:srgbClr val="FFFFFF"/>
                </a:highlight>
              </a:rPr>
              <a:t>Episcopal Complex of the Euphrasian Basilica in the Historic Centre of Poreč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0" y="1098325"/>
            <a:ext cx="3760850" cy="41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