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-64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E72D-0F5A-4E5A-BCEC-134B3FA2F2F7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B9AC-FD14-4692-AC36-6FDC926C623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9343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E72D-0F5A-4E5A-BCEC-134B3FA2F2F7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B9AC-FD14-4692-AC36-6FDC926C623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6038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E72D-0F5A-4E5A-BCEC-134B3FA2F2F7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B9AC-FD14-4692-AC36-6FDC926C623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90913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E72D-0F5A-4E5A-BCEC-134B3FA2F2F7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B9AC-FD14-4692-AC36-6FDC926C623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9743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E72D-0F5A-4E5A-BCEC-134B3FA2F2F7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B9AC-FD14-4692-AC36-6FDC926C623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9781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E72D-0F5A-4E5A-BCEC-134B3FA2F2F7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B9AC-FD14-4692-AC36-6FDC926C623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3650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E72D-0F5A-4E5A-BCEC-134B3FA2F2F7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B9AC-FD14-4692-AC36-6FDC926C623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69169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E72D-0F5A-4E5A-BCEC-134B3FA2F2F7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B9AC-FD14-4692-AC36-6FDC926C623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35580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E72D-0F5A-4E5A-BCEC-134B3FA2F2F7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B9AC-FD14-4692-AC36-6FDC926C623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8866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E72D-0F5A-4E5A-BCEC-134B3FA2F2F7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B9AC-FD14-4692-AC36-6FDC926C623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50314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E72D-0F5A-4E5A-BCEC-134B3FA2F2F7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B9AC-FD14-4692-AC36-6FDC926C623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8671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FE72D-0F5A-4E5A-BCEC-134B3FA2F2F7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9B9AC-FD14-4692-AC36-6FDC926C623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6778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1155" y="228056"/>
            <a:ext cx="10515600" cy="48533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09006" y="5199016"/>
            <a:ext cx="10289177" cy="1254035"/>
          </a:xfrm>
        </p:spPr>
        <p:txBody>
          <a:bodyPr>
            <a:normAutofit/>
          </a:bodyPr>
          <a:lstStyle/>
          <a:p>
            <a:pPr algn="l"/>
            <a:r>
              <a:rPr lang="hr-HR" sz="8000" b="1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Solinska slovarica</a:t>
            </a:r>
            <a:endParaRPr lang="hr-HR" sz="8000" b="1" i="1" dirty="0">
              <a:solidFill>
                <a:schemeClr val="accent2"/>
              </a:solidFill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72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91886" y="261257"/>
            <a:ext cx="4140925" cy="62701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hr-HR" sz="6600" i="1" dirty="0" smtClean="0">
              <a:solidFill>
                <a:schemeClr val="accent2"/>
              </a:solidFill>
              <a:latin typeface="French Script MT" panose="03020402040607040605" pitchFamily="66" charset="0"/>
            </a:endParaRPr>
          </a:p>
          <a:p>
            <a:pPr marL="0" indent="0">
              <a:buNone/>
            </a:pPr>
            <a:r>
              <a:rPr lang="hr-H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A</a:t>
            </a:r>
            <a:r>
              <a:rPr lang="hr-HR" sz="6600" i="1" dirty="0" smtClean="0">
                <a:latin typeface="French Script MT" panose="03020402040607040605" pitchFamily="66" charset="0"/>
              </a:rPr>
              <a:t> –Arapovac                                                              </a:t>
            </a:r>
          </a:p>
          <a:p>
            <a:pPr marL="0" indent="0">
              <a:buNone/>
            </a:pPr>
            <a:r>
              <a:rPr lang="hr-H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B </a:t>
            </a:r>
            <a:r>
              <a:rPr lang="hr-HR" sz="6600" i="1" dirty="0" smtClean="0">
                <a:latin typeface="French Script MT" panose="03020402040607040605" pitchFamily="66" charset="0"/>
              </a:rPr>
              <a:t>– Bilankuša</a:t>
            </a:r>
          </a:p>
          <a:p>
            <a:pPr marL="0" indent="0">
              <a:buNone/>
            </a:pPr>
            <a:r>
              <a:rPr lang="hr-H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C </a:t>
            </a:r>
            <a:r>
              <a:rPr lang="hr-HR" sz="6600" i="1" dirty="0" smtClean="0">
                <a:latin typeface="French Script MT" panose="03020402040607040605" pitchFamily="66" charset="0"/>
              </a:rPr>
              <a:t>– Crikvine </a:t>
            </a:r>
          </a:p>
          <a:p>
            <a:pPr marL="0" indent="0">
              <a:buNone/>
            </a:pPr>
            <a:r>
              <a:rPr lang="hr-H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Ć</a:t>
            </a:r>
            <a:r>
              <a:rPr lang="hr-HR" sz="6600" i="1" dirty="0" smtClean="0">
                <a:latin typeface="French Script MT" panose="03020402040607040605" pitchFamily="66" charset="0"/>
              </a:rPr>
              <a:t> – Ćoskovi</a:t>
            </a:r>
          </a:p>
          <a:p>
            <a:pPr marL="0" indent="0">
              <a:buNone/>
            </a:pPr>
            <a:r>
              <a:rPr lang="hr-H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Č </a:t>
            </a:r>
            <a:r>
              <a:rPr lang="hr-HR" sz="6600" i="1" dirty="0" smtClean="0">
                <a:latin typeface="French Script MT" panose="03020402040607040605" pitchFamily="66" charset="0"/>
              </a:rPr>
              <a:t>- Čeprljinac                                          </a:t>
            </a:r>
          </a:p>
          <a:p>
            <a:pPr marL="0" indent="0">
              <a:buNone/>
            </a:pPr>
            <a:r>
              <a:rPr lang="hr-HR" sz="6600" i="1" dirty="0" smtClean="0">
                <a:latin typeface="French Script MT" panose="03020402040607040605" pitchFamily="66" charset="0"/>
              </a:rPr>
              <a:t> </a:t>
            </a:r>
          </a:p>
          <a:p>
            <a:endParaRPr lang="hr-H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11587" y="261257"/>
            <a:ext cx="6615953" cy="62701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44429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255494"/>
            <a:ext cx="5181600" cy="59214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D</a:t>
            </a:r>
            <a:r>
              <a:rPr lang="hr-HR" sz="6600" i="1" dirty="0" smtClean="0">
                <a:latin typeface="French Script MT" panose="03020402040607040605" pitchFamily="66" charset="0"/>
              </a:rPr>
              <a:t> – Dvorine                                                                                   </a:t>
            </a:r>
          </a:p>
          <a:p>
            <a:pPr marL="0" indent="0">
              <a:buNone/>
            </a:pPr>
            <a:r>
              <a:rPr lang="hr-H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Đ </a:t>
            </a:r>
            <a:r>
              <a:rPr lang="hr-HR" sz="6600" i="1" dirty="0" smtClean="0">
                <a:latin typeface="French Script MT" panose="03020402040607040605" pitchFamily="66" charset="0"/>
              </a:rPr>
              <a:t>– Đurini </a:t>
            </a:r>
          </a:p>
          <a:p>
            <a:pPr marL="0" indent="0">
              <a:buNone/>
            </a:pPr>
            <a:r>
              <a:rPr lang="hr-H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E </a:t>
            </a:r>
            <a:r>
              <a:rPr lang="hr-HR" sz="6600" i="1" dirty="0" smtClean="0">
                <a:latin typeface="French Script MT" panose="03020402040607040605" pitchFamily="66" charset="0"/>
              </a:rPr>
              <a:t>–  Episkopalni centar u Saloni</a:t>
            </a:r>
          </a:p>
          <a:p>
            <a:pPr marL="0" indent="0">
              <a:buNone/>
            </a:pPr>
            <a:r>
              <a:rPr lang="hr-H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F</a:t>
            </a:r>
            <a:r>
              <a:rPr lang="hr-HR" sz="6600" i="1" dirty="0" smtClean="0">
                <a:latin typeface="French Script MT" panose="03020402040607040605" pitchFamily="66" charset="0"/>
              </a:rPr>
              <a:t> –  Forum     (Salona) </a:t>
            </a:r>
            <a:endParaRPr lang="hr-HR" sz="6600" i="1" dirty="0">
              <a:latin typeface="French Script MT" panose="03020402040607040605" pitchFamily="66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1212" y="0"/>
            <a:ext cx="6530788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73117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535577"/>
            <a:ext cx="5181600" cy="56413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71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G </a:t>
            </a:r>
            <a:r>
              <a:rPr lang="hr-HR" sz="7100" i="1" dirty="0" smtClean="0">
                <a:latin typeface="French Script MT" panose="03020402040607040605" pitchFamily="66" charset="0"/>
              </a:rPr>
              <a:t>– Gašpini</a:t>
            </a:r>
          </a:p>
          <a:p>
            <a:pPr marL="0" indent="0">
              <a:buNone/>
            </a:pPr>
            <a:r>
              <a:rPr lang="hr-HR" sz="71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H </a:t>
            </a:r>
            <a:r>
              <a:rPr lang="hr-HR" sz="7100" i="1" dirty="0" smtClean="0">
                <a:latin typeface="French Script MT" panose="03020402040607040605" pitchFamily="66" charset="0"/>
              </a:rPr>
              <a:t>– Hidro centrala </a:t>
            </a:r>
            <a:r>
              <a:rPr lang="hr-HR" sz="7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ench Script MT" panose="03020402040607040605" pitchFamily="66" charset="0"/>
              </a:rPr>
              <a:t>M</a:t>
            </a:r>
            <a:r>
              <a:rPr lang="hr-HR" sz="7100" i="1" dirty="0" smtClean="0">
                <a:latin typeface="French Script MT" panose="03020402040607040605" pitchFamily="66" charset="0"/>
              </a:rPr>
              <a:t>ajdan              </a:t>
            </a:r>
          </a:p>
          <a:p>
            <a:pPr marL="0" indent="0">
              <a:buNone/>
            </a:pPr>
            <a:r>
              <a:rPr lang="hr-HR" sz="71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I </a:t>
            </a:r>
            <a:r>
              <a:rPr lang="hr-HR" sz="7100" i="1" dirty="0" smtClean="0">
                <a:latin typeface="French Script MT" panose="03020402040607040605" pitchFamily="66" charset="0"/>
              </a:rPr>
              <a:t>– Ilijin potok</a:t>
            </a:r>
          </a:p>
          <a:p>
            <a:pPr marL="0" indent="0">
              <a:buNone/>
            </a:pPr>
            <a:r>
              <a:rPr lang="hr-HR" sz="71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J </a:t>
            </a:r>
            <a:r>
              <a:rPr lang="hr-HR" sz="7100" i="1" dirty="0" smtClean="0">
                <a:latin typeface="French Script MT" panose="03020402040607040605" pitchFamily="66" charset="0"/>
              </a:rPr>
              <a:t>– Jankova</a:t>
            </a:r>
            <a:r>
              <a:rPr lang="hr-HR" sz="3900" i="1" dirty="0" smtClean="0">
                <a:latin typeface="French Script MT" panose="03020402040607040605" pitchFamily="66" charset="0"/>
              </a:rPr>
              <a:t>č</a:t>
            </a:r>
            <a:r>
              <a:rPr lang="hr-HR" sz="7100" i="1" dirty="0" smtClean="0">
                <a:latin typeface="French Script MT" panose="03020402040607040605" pitchFamily="66" charset="0"/>
              </a:rPr>
              <a:t>a </a:t>
            </a:r>
          </a:p>
          <a:p>
            <a:endParaRPr lang="hr-HR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96297" y="156754"/>
            <a:ext cx="5499463" cy="65444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73234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322729"/>
            <a:ext cx="5181600" cy="58542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K </a:t>
            </a:r>
            <a:r>
              <a:rPr lang="pt-BR" sz="6600" i="1" dirty="0" smtClean="0">
                <a:latin typeface="French Script MT" panose="03020402040607040605" pitchFamily="66" charset="0"/>
              </a:rPr>
              <a:t>– Kun</a:t>
            </a:r>
            <a:r>
              <a:rPr lang="pt-BR" sz="3900" i="1" dirty="0" smtClean="0">
                <a:latin typeface="French Script MT" panose="03020402040607040605" pitchFamily="66" charset="0"/>
              </a:rPr>
              <a:t>č</a:t>
            </a:r>
            <a:r>
              <a:rPr lang="pt-BR" sz="6600" i="1" dirty="0" smtClean="0">
                <a:latin typeface="French Script MT" panose="03020402040607040605" pitchFamily="66" charset="0"/>
              </a:rPr>
              <a:t>eva greda </a:t>
            </a:r>
          </a:p>
          <a:p>
            <a:pPr marL="0" indent="0">
              <a:buNone/>
            </a:pPr>
            <a:r>
              <a:rPr lang="pt-B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L </a:t>
            </a:r>
            <a:r>
              <a:rPr lang="pt-BR" sz="6600" i="1" dirty="0" smtClean="0">
                <a:latin typeface="French Script MT" panose="03020402040607040605" pitchFamily="66" charset="0"/>
              </a:rPr>
              <a:t>– Lamotina                                                                               </a:t>
            </a:r>
          </a:p>
          <a:p>
            <a:pPr marL="0" indent="0">
              <a:buNone/>
            </a:pPr>
            <a:r>
              <a:rPr lang="pt-B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LJ</a:t>
            </a:r>
            <a:r>
              <a:rPr lang="pt-BR" sz="6600" i="1" dirty="0" smtClean="0">
                <a:latin typeface="French Script MT" panose="03020402040607040605" pitchFamily="66" charset="0"/>
              </a:rPr>
              <a:t> – Ljubinci</a:t>
            </a:r>
          </a:p>
          <a:p>
            <a:pPr marL="0" indent="0">
              <a:buNone/>
            </a:pPr>
            <a:r>
              <a:rPr lang="pt-B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M </a:t>
            </a:r>
            <a:r>
              <a:rPr lang="pt-BR" sz="6600" i="1" dirty="0" smtClean="0">
                <a:latin typeface="French Script MT" panose="03020402040607040605" pitchFamily="66" charset="0"/>
              </a:rPr>
              <a:t>– Mramorna</a:t>
            </a:r>
          </a:p>
          <a:p>
            <a:pPr marL="0" indent="0">
              <a:buNone/>
            </a:pPr>
            <a:r>
              <a:rPr lang="pt-B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N </a:t>
            </a:r>
            <a:r>
              <a:rPr lang="pt-BR" sz="6600" i="1" dirty="0" smtClean="0">
                <a:latin typeface="French Script MT" panose="03020402040607040605" pitchFamily="66" charset="0"/>
              </a:rPr>
              <a:t>– Na Gredu, Na Dove...</a:t>
            </a:r>
          </a:p>
          <a:p>
            <a:endParaRPr lang="hr-HR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39435" y="147918"/>
            <a:ext cx="5701553" cy="6293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19428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1074"/>
            <a:ext cx="5181600" cy="57458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O </a:t>
            </a:r>
            <a:r>
              <a:rPr lang="hr-HR" sz="6600" i="1" dirty="0" smtClean="0">
                <a:latin typeface="French Script MT" panose="03020402040607040605" pitchFamily="66" charset="0"/>
              </a:rPr>
              <a:t>– Otok (Gospin otok)</a:t>
            </a:r>
          </a:p>
          <a:p>
            <a:pPr marL="0" indent="0">
              <a:buNone/>
            </a:pPr>
            <a:r>
              <a:rPr lang="hr-H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P </a:t>
            </a:r>
            <a:r>
              <a:rPr lang="hr-HR" sz="6600" i="1" dirty="0" smtClean="0">
                <a:latin typeface="French Script MT" panose="03020402040607040605" pitchFamily="66" charset="0"/>
              </a:rPr>
              <a:t>– Pavlekini </a:t>
            </a:r>
          </a:p>
          <a:p>
            <a:pPr marL="0" indent="0">
              <a:buNone/>
            </a:pPr>
            <a:r>
              <a:rPr lang="hr-H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R</a:t>
            </a:r>
            <a:r>
              <a:rPr lang="hr-HR" sz="6600" i="1" dirty="0" smtClean="0">
                <a:latin typeface="French Script MT" panose="03020402040607040605" pitchFamily="66" charset="0"/>
              </a:rPr>
              <a:t> – Rupatina </a:t>
            </a:r>
          </a:p>
          <a:p>
            <a:pPr marL="0" indent="0">
              <a:buNone/>
            </a:pPr>
            <a:r>
              <a:rPr lang="hr-H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S</a:t>
            </a:r>
            <a:r>
              <a:rPr lang="hr-HR" sz="6600" i="1" dirty="0" smtClean="0">
                <a:latin typeface="French Script MT" panose="03020402040607040605" pitchFamily="66" charset="0"/>
              </a:rPr>
              <a:t> –Sutikva </a:t>
            </a:r>
          </a:p>
          <a:p>
            <a:pPr marL="0" indent="0">
              <a:buNone/>
            </a:pPr>
            <a:r>
              <a:rPr lang="hr-H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Š</a:t>
            </a:r>
            <a:r>
              <a:rPr lang="hr-HR" sz="6600" i="1" dirty="0" smtClean="0">
                <a:latin typeface="French Script MT" panose="03020402040607040605" pitchFamily="66" charset="0"/>
              </a:rPr>
              <a:t> – Šukica</a:t>
            </a:r>
          </a:p>
          <a:p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2423" y="104503"/>
            <a:ext cx="5721531" cy="65706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8621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T </a:t>
            </a:r>
            <a:r>
              <a:rPr lang="hr-HR" sz="6600" i="1" dirty="0" smtClean="0">
                <a:latin typeface="French Script MT" panose="03020402040607040605" pitchFamily="66" charset="0"/>
              </a:rPr>
              <a:t>–Tusculum</a:t>
            </a:r>
          </a:p>
          <a:p>
            <a:pPr marL="0" indent="0">
              <a:buNone/>
            </a:pPr>
            <a:r>
              <a:rPr lang="hr-H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U</a:t>
            </a:r>
            <a:r>
              <a:rPr lang="hr-HR" sz="6600" i="1" dirty="0" smtClean="0">
                <a:latin typeface="French Script MT" panose="03020402040607040605" pitchFamily="66" charset="0"/>
              </a:rPr>
              <a:t> –  U Poljaka                                             </a:t>
            </a:r>
          </a:p>
          <a:p>
            <a:pPr marL="0" indent="0">
              <a:buNone/>
            </a:pPr>
            <a:r>
              <a:rPr lang="hr-H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V </a:t>
            </a:r>
            <a:r>
              <a:rPr lang="hr-HR" sz="6600" i="1" dirty="0" smtClean="0">
                <a:latin typeface="French Script MT" panose="03020402040607040605" pitchFamily="66" charset="0"/>
              </a:rPr>
              <a:t>–Voljak </a:t>
            </a:r>
          </a:p>
          <a:p>
            <a:pPr marL="0" indent="0">
              <a:buNone/>
            </a:pPr>
            <a:r>
              <a:rPr lang="hr-H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Z </a:t>
            </a:r>
            <a:r>
              <a:rPr lang="hr-HR" sz="6600" i="1" dirty="0" smtClean="0">
                <a:latin typeface="French Script MT" panose="03020402040607040605" pitchFamily="66" charset="0"/>
              </a:rPr>
              <a:t>– Zgon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hr-HR" sz="6600" i="1" dirty="0" smtClean="0">
                <a:solidFill>
                  <a:schemeClr val="accent2"/>
                </a:solidFill>
                <a:latin typeface="French Script MT" panose="03020402040607040605" pitchFamily="66" charset="0"/>
              </a:rPr>
              <a:t>Ž </a:t>
            </a:r>
            <a:r>
              <a:rPr lang="hr-HR" sz="6600" i="1" dirty="0" smtClean="0">
                <a:latin typeface="French Script MT" panose="03020402040607040605" pitchFamily="66" charset="0"/>
              </a:rPr>
              <a:t>– Žižina glavica</a:t>
            </a:r>
          </a:p>
          <a:p>
            <a:endParaRPr lang="hr-HR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199" y="147918"/>
            <a:ext cx="5755341" cy="64814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74520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108</Words>
  <Application>Microsoft Office PowerPoint</Application>
  <PresentationFormat>Prilagođeno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Theme</vt:lpstr>
      <vt:lpstr>Solinska slovarica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Solinska slovarica</dc:title>
  <dc:creator>nevbic kibrid</dc:creator>
  <cp:lastModifiedBy>Knjiznica</cp:lastModifiedBy>
  <cp:revision>6</cp:revision>
  <dcterms:created xsi:type="dcterms:W3CDTF">2019-02-22T08:48:39Z</dcterms:created>
  <dcterms:modified xsi:type="dcterms:W3CDTF">2019-02-22T10:31:50Z</dcterms:modified>
</cp:coreProperties>
</file>