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480" y="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E82B0-52F4-461B-802B-12DDE046FFE6}" type="datetimeFigureOut">
              <a:rPr lang="hr-HR" smtClean="0"/>
              <a:t>6.4.2020.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A1D1-6887-40D1-AFFC-0911698A430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92414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6E82B0-52F4-461B-802B-12DDE046FFE6}" type="datetimeFigureOut">
              <a:rPr lang="hr-HR" smtClean="0"/>
              <a:t>6.4.2020.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A1D1-6887-40D1-AFFC-0911698A430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63385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288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3976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5069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676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7842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5528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8014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4412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553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038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2336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2776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9689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1776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7500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Prilagođeno</PresentationFormat>
  <Paragraphs>0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15</vt:i4>
      </vt:variant>
    </vt:vector>
  </HeadingPairs>
  <TitlesOfParts>
    <vt:vector size="16" baseType="lpstr">
      <vt:lpstr>Office Theme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Mario</dc:creator>
  <cp:lastModifiedBy>Windows User</cp:lastModifiedBy>
  <cp:revision>2</cp:revision>
  <dcterms:created xsi:type="dcterms:W3CDTF">2020-04-05T14:30:18Z</dcterms:created>
  <dcterms:modified xsi:type="dcterms:W3CDTF">2020-04-06T06:43:58Z</dcterms:modified>
</cp:coreProperties>
</file>