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EKurrs-0V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56C50E-96C8-4502-93FE-9B1C39502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Preliveno zvono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9B45FD4-5FB3-49D2-AF4C-FE0432BF4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768" y="3657597"/>
            <a:ext cx="6815669" cy="1320802"/>
          </a:xfrm>
        </p:spPr>
        <p:txBody>
          <a:bodyPr>
            <a:normAutofit/>
          </a:bodyPr>
          <a:lstStyle/>
          <a:p>
            <a:pPr algn="r"/>
            <a:r>
              <a:rPr lang="hr-HR" b="1" dirty="0"/>
              <a:t>don Lovre </a:t>
            </a:r>
            <a:r>
              <a:rPr lang="hr-HR" b="1" dirty="0" smtClean="0"/>
              <a:t>Katić</a:t>
            </a:r>
          </a:p>
          <a:p>
            <a:pPr algn="r"/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7567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004143C-7EFF-408F-A058-E582DEF62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914" y="1045029"/>
            <a:ext cx="15359742" cy="222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49" name="Slika 1">
            <a:extLst>
              <a:ext uri="{FF2B5EF4-FFF2-40B4-BE49-F238E27FC236}">
                <a16:creationId xmlns:a16="http://schemas.microsoft.com/office/drawing/2014/main" xmlns="" id="{3D8C761D-6679-46D0-941F-6D632AF9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159" y="1003967"/>
            <a:ext cx="2298926" cy="284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71AA8BEB-7E50-499C-82C9-E985793F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772" y="764767"/>
            <a:ext cx="7910400" cy="501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Lovre Katić rodio se u </a:t>
            </a:r>
            <a:r>
              <a:rPr kumimoji="0" lang="hr-HR" altLang="sr-Latn-R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Solinu 18. </a:t>
            </a:r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veljače 1887. godine.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Poslije osnovnog školovanja u Solinu pohađao je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Klasičnu gimnaziju u Splitu, a onda bogosloviju u Zadru.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Neko vrijeme je bio župnik u </a:t>
            </a:r>
            <a:r>
              <a:rPr kumimoji="0" lang="hr-HR" altLang="sr-Latn-R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Čaporicama</a:t>
            </a:r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kod Trilja.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Godine 1912. upisao je na Zagrebačkom sveučilištu fiziku, matematiku i prirodopis, ali kako nije dobio dopuštenje za studij od nadležnih crkvenih vlasti, vraća se u svoju župu.</a:t>
            </a:r>
          </a:p>
        </p:txBody>
      </p:sp>
    </p:spTree>
    <p:extLst>
      <p:ext uri="{BB962C8B-B14F-4D97-AF65-F5344CB8AC3E}">
        <p14:creationId xmlns:p14="http://schemas.microsoft.com/office/powerpoint/2010/main" xmlns="" val="341744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45FACFD5-3389-469E-9E30-D5F2792FE91D}"/>
              </a:ext>
            </a:extLst>
          </p:cNvPr>
          <p:cNvSpPr/>
          <p:nvPr/>
        </p:nvSpPr>
        <p:spPr>
          <a:xfrm>
            <a:off x="861237" y="839972"/>
            <a:ext cx="10345479" cy="563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hr-HR" sz="2000" b="1" dirty="0"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Ipak, godine 1919. odlazi ponovo u Zagreb gdje na Filozofskom fakultetu upisuje studij hrvatskoga jezika i književnosti te povijesti.</a:t>
            </a:r>
            <a:endParaRPr lang="hr-H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hr-HR" sz="2000" b="1" dirty="0"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Poslije diplomiranja radio je na državnim gimnazijama u Sinju, Kninu i Splitu. Doktorirao je 1933. godine.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hr-H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Znanstveni rad don Lovre Katića obuhvaća nekoliko znanstvenih područja: povijest, povijesnu topografiju, arheologiju, povijest umjetnosti te književnost. Najveća je zasluga don Lovre Katića što je svojim popularno pisanim radovima znao pridobiti čitateljstvo.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42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821522E0-57CD-41A2-B58B-3483418F1CF1}"/>
              </a:ext>
            </a:extLst>
          </p:cNvPr>
          <p:cNvSpPr/>
          <p:nvPr/>
        </p:nvSpPr>
        <p:spPr>
          <a:xfrm>
            <a:off x="808074" y="453968"/>
            <a:ext cx="10398642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hr-H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 Lovre Katić ostavio nam je veliki broj rasprava i knjiga </a:t>
            </a:r>
            <a:r>
              <a:rPr lang="hr-HR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povijesnoga </a:t>
            </a:r>
            <a:r>
              <a:rPr lang="hr-H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karaktera, a od književnih djela spominjemo „Kraljicu Jelenu“ i „Ubavo selo“; napisao je također mnoge pripovijesti i crtice.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hr-H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 </a:t>
            </a:r>
            <a:r>
              <a:rPr lang="hr-HR" sz="20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Katićevih</a:t>
            </a:r>
            <a:r>
              <a:rPr lang="hr-H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djela, nepobitna je vrijednost sigurno dvojaka: ona prva, znanstvena te druga, ali ne manje bitna, prosvjetiteljska. To je onaj oblik angažiranja koji se u visokim intelektualnim krugovima slabo cijeni, premda mu je opća korist nemjerljiva. Ta se djelatnost  u Katića dopunjuje s njegovim literarnim radom. Kad je riječ o don Lovri Katiću, onda su jedno i drugo vrline čovjeka koji je sav svoj život posvetio crkvi, znanosti i svome hrvatskome narodu.</a:t>
            </a:r>
            <a:endParaRPr lang="hr-HR" sz="2000" b="1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84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CB3867D6-DA74-4922-B4FF-CF0CF302F125}"/>
              </a:ext>
            </a:extLst>
          </p:cNvPr>
          <p:cNvSpPr/>
          <p:nvPr/>
        </p:nvSpPr>
        <p:spPr>
          <a:xfrm>
            <a:off x="864782" y="768544"/>
            <a:ext cx="10462436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hr-H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 danas se Solinjani sjećaju njegovih nedjeljnih propovijedi u kojima je iznosio razne zanimljive crtice iz prošlosti starohrvatskog Solina. Na taj način upoznao je Solinjane s baštinom i tako razvijao ljubav i kod mladih i kod starijih, osobito prema Gospi i kraljici Jeleni.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hr-HR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Umro je 27. kolovoza 1961. godine. Međutim, ovaj učeni čovjek svojim govorom i riječju osigurao je naše poštovanje i osjećaj da ćemo ga sresti u šetnji njegovim i našim Solinom.</a:t>
            </a:r>
            <a:endParaRPr lang="hr-HR" sz="2000" b="1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75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174F474-9DFB-4C52-B4BB-B736EB07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764" r="12193" b="859"/>
          <a:stretch/>
        </p:blipFill>
        <p:spPr>
          <a:xfrm rot="16200000">
            <a:off x="2990560" y="1587837"/>
            <a:ext cx="5438251" cy="387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45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DDEEC7-F820-4A25-824A-F2303CC97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05517"/>
            <a:ext cx="6815669" cy="178114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hr-H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Osluškujemo davne glasove iz solinskih ruševina</a:t>
            </a:r>
            <a:br>
              <a:rPr lang="hr-H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hr-H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svjesni vrijednosti svog zavičaja</a:t>
            </a:r>
            <a:br>
              <a:rPr lang="hr-H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hr-H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prošlosti, sadašnjosti i budućnosti.</a:t>
            </a:r>
            <a:br>
              <a:rPr lang="hr-H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hr-HR" sz="20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                                           don Lovre Katić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316F7EB-B9C5-40A7-BE34-7AD83B930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625163"/>
            <a:ext cx="6815669" cy="353236"/>
          </a:xfrm>
        </p:spPr>
        <p:txBody>
          <a:bodyPr>
            <a:normAutofit fontScale="62500" lnSpcReduction="20000"/>
          </a:bodyPr>
          <a:lstStyle/>
          <a:p>
            <a:r>
              <a:rPr lang="hr-HR" sz="2400" dirty="0">
                <a:hlinkClick r:id="rId2"/>
              </a:rPr>
              <a:t>https://www.youtube.com/watch?v=bEKurrs-0VA</a:t>
            </a: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3661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370</Words>
  <Application>Microsoft Office PowerPoint</Application>
  <PresentationFormat>Prilagođeno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Organski</vt:lpstr>
      <vt:lpstr>Preliveno zvono</vt:lpstr>
      <vt:lpstr>Slajd 2</vt:lpstr>
      <vt:lpstr>Slajd 3</vt:lpstr>
      <vt:lpstr>Slajd 4</vt:lpstr>
      <vt:lpstr>Slajd 5</vt:lpstr>
      <vt:lpstr>Slajd 6</vt:lpstr>
      <vt:lpstr>Osluškujemo davne glasove iz solinskih ruševina svjesni vrijednosti svog zavičaja u prošlosti, sadašnjosti i budućnosti.                                                            don Lovre Katić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Preliveno zvono</dc:title>
  <dc:creator>Karmen Mrduljaš</dc:creator>
  <cp:lastModifiedBy>Knjiznica</cp:lastModifiedBy>
  <cp:revision>6</cp:revision>
  <dcterms:created xsi:type="dcterms:W3CDTF">2018-02-08T09:03:33Z</dcterms:created>
  <dcterms:modified xsi:type="dcterms:W3CDTF">2021-03-08T09:15:29Z</dcterms:modified>
</cp:coreProperties>
</file>